
<file path=[Content_Types].xml><?xml version="1.0" encoding="utf-8"?>
<Types xmlns="http://schemas.openxmlformats.org/package/2006/content-types">
  <Default Extension="png" ContentType="image/png"/>
  <Default Extension="tmp"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autoCompressPictures="0">
  <p:sldMasterIdLst>
    <p:sldMasterId id="2147483648" r:id="rId1"/>
  </p:sldMasterIdLst>
  <p:notesMasterIdLst>
    <p:notesMasterId r:id="rId72"/>
  </p:notesMasterIdLst>
  <p:sldIdLst>
    <p:sldId id="256" r:id="rId2"/>
    <p:sldId id="304"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303"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5" r:id="rId43"/>
    <p:sldId id="296" r:id="rId44"/>
    <p:sldId id="297" r:id="rId45"/>
    <p:sldId id="298" r:id="rId46"/>
    <p:sldId id="299" r:id="rId47"/>
    <p:sldId id="300" r:id="rId48"/>
    <p:sldId id="301" r:id="rId49"/>
    <p:sldId id="302" r:id="rId50"/>
    <p:sldId id="305" r:id="rId51"/>
    <p:sldId id="306" r:id="rId52"/>
    <p:sldId id="307" r:id="rId53"/>
    <p:sldId id="308" r:id="rId54"/>
    <p:sldId id="309" r:id="rId55"/>
    <p:sldId id="310" r:id="rId56"/>
    <p:sldId id="312" r:id="rId57"/>
    <p:sldId id="311" r:id="rId58"/>
    <p:sldId id="314" r:id="rId59"/>
    <p:sldId id="315" r:id="rId60"/>
    <p:sldId id="317" r:id="rId61"/>
    <p:sldId id="318" r:id="rId62"/>
    <p:sldId id="320" r:id="rId63"/>
    <p:sldId id="321" r:id="rId64"/>
    <p:sldId id="319" r:id="rId65"/>
    <p:sldId id="322" r:id="rId66"/>
    <p:sldId id="323" r:id="rId67"/>
    <p:sldId id="324" r:id="rId68"/>
    <p:sldId id="325" r:id="rId69"/>
    <p:sldId id="326" r:id="rId70"/>
    <p:sldId id="327" r:id="rId7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MasterView">
  <p:normalViewPr horzBarState="maximized">
    <p:restoredLeft sz="17009" autoAdjust="0"/>
    <p:restoredTop sz="94660"/>
  </p:normalViewPr>
  <p:slideViewPr>
    <p:cSldViewPr snapToGrid="0">
      <p:cViewPr varScale="1">
        <p:scale>
          <a:sx n="116" d="100"/>
          <a:sy n="116" d="100"/>
        </p:scale>
        <p:origin x="120" y="24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84E9574-AB04-4937-922A-107D650CD965}" type="datetimeFigureOut">
              <a:rPr kumimoji="1" lang="ja-JP" altLang="en-US" smtClean="0"/>
              <a:t>2016/6/12</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EEC2B31-85EB-4B2A-B252-62B0A6BA1764}" type="slidenum">
              <a:rPr kumimoji="1" lang="ja-JP" altLang="en-US" smtClean="0"/>
              <a:t>‹#›</a:t>
            </a:fld>
            <a:endParaRPr kumimoji="1" lang="ja-JP" altLang="en-US"/>
          </a:p>
        </p:txBody>
      </p:sp>
    </p:spTree>
    <p:extLst>
      <p:ext uri="{BB962C8B-B14F-4D97-AF65-F5344CB8AC3E}">
        <p14:creationId xmlns:p14="http://schemas.microsoft.com/office/powerpoint/2010/main" val="2307329700"/>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9EEC2B31-85EB-4B2A-B252-62B0A6BA1764}" type="slidenum">
              <a:rPr kumimoji="1" lang="ja-JP" altLang="en-US" smtClean="0"/>
              <a:t>1</a:t>
            </a:fld>
            <a:endParaRPr kumimoji="1" lang="ja-JP" altLang="en-US"/>
          </a:p>
        </p:txBody>
      </p:sp>
    </p:spTree>
    <p:extLst>
      <p:ext uri="{BB962C8B-B14F-4D97-AF65-F5344CB8AC3E}">
        <p14:creationId xmlns:p14="http://schemas.microsoft.com/office/powerpoint/2010/main" val="38573097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Is Kinematic</a:t>
            </a:r>
            <a:r>
              <a:rPr kumimoji="1" lang="ja-JP" altLang="en-US" dirty="0" smtClean="0"/>
              <a:t>とは、オブジェクトをその場にとどまらせることができます。</a:t>
            </a:r>
          </a:p>
          <a:p>
            <a:r>
              <a:rPr kumimoji="1" lang="ja-JP" altLang="en-US" dirty="0" smtClean="0"/>
              <a:t>このままだと床に先ほど重力を持ったボールが床の下までのめり込んでしまうってゆう現象が発生してしまうんです。</a:t>
            </a:r>
          </a:p>
          <a:p>
            <a:endParaRPr kumimoji="1" lang="ja-JP" altLang="en-US"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0C0BB67F-C6CD-5749-B4B1-9A98102E11ED}" type="slidenum">
              <a:rPr kumimoji="1" lang="ja-JP" altLang="en-US" smtClean="0"/>
              <a:t>33</a:t>
            </a:fld>
            <a:endParaRPr kumimoji="1" lang="ja-JP" altLang="en-US"/>
          </a:p>
        </p:txBody>
      </p:sp>
    </p:spTree>
    <p:extLst>
      <p:ext uri="{BB962C8B-B14F-4D97-AF65-F5344CB8AC3E}">
        <p14:creationId xmlns:p14="http://schemas.microsoft.com/office/powerpoint/2010/main" val="27824221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今のままだとボールと床があってボールが</a:t>
            </a:r>
            <a:r>
              <a:rPr kumimoji="1" lang="en-US" altLang="ja-JP" dirty="0" smtClean="0"/>
              <a:t>Y</a:t>
            </a:r>
            <a:r>
              <a:rPr kumimoji="1" lang="ja-JP" altLang="en-US" dirty="0" smtClean="0"/>
              <a:t>軸方向に床に吸い付くようにピタって落ちていく感じになります。</a:t>
            </a:r>
          </a:p>
          <a:p>
            <a:r>
              <a:rPr kumimoji="1" lang="ja-JP" altLang="en-US" smtClean="0"/>
              <a:t>ボールっぽく</a:t>
            </a:r>
            <a:r>
              <a:rPr kumimoji="1" lang="ja-JP" altLang="en-US" dirty="0" smtClean="0"/>
              <a:t>ないですね！そこで</a:t>
            </a:r>
            <a:r>
              <a:rPr kumimoji="1" lang="en-US" altLang="ja-JP" dirty="0" smtClean="0"/>
              <a:t>bound</a:t>
            </a:r>
            <a:r>
              <a:rPr kumimoji="1" lang="ja-JP" altLang="en-US" dirty="0" smtClean="0"/>
              <a:t>させてよりボールっぽくします。</a:t>
            </a:r>
          </a:p>
          <a:p>
            <a:r>
              <a:rPr kumimoji="1" lang="ja-JP" altLang="en-US" dirty="0" smtClean="0"/>
              <a:t>反発係数を入力して</a:t>
            </a:r>
            <a:r>
              <a:rPr kumimoji="1" lang="en-US" altLang="ja-JP" dirty="0" smtClean="0"/>
              <a:t>bound</a:t>
            </a:r>
            <a:r>
              <a:rPr kumimoji="1" lang="ja-JP" altLang="en-US" dirty="0" smtClean="0"/>
              <a:t>させる指示を送ります。</a:t>
            </a:r>
            <a:r>
              <a:rPr kumimoji="1" lang="en-US" altLang="ja-JP" dirty="0" smtClean="0"/>
              <a:t>0〜</a:t>
            </a:r>
            <a:r>
              <a:rPr kumimoji="1" lang="ja-JP" altLang="en-US" dirty="0" smtClean="0"/>
              <a:t>１の数を入力します。</a:t>
            </a:r>
          </a:p>
          <a:p>
            <a:endParaRPr kumimoji="1" lang="ja-JP" altLang="en-US" dirty="0" smtClean="0"/>
          </a:p>
          <a:p>
            <a:endParaRPr kumimoji="1" lang="ja-JP" altLang="en-US" dirty="0" smtClean="0"/>
          </a:p>
          <a:p>
            <a:endParaRPr kumimoji="1" lang="ja-JP" altLang="en-US"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0C0BB67F-C6CD-5749-B4B1-9A98102E11ED}" type="slidenum">
              <a:rPr kumimoji="1" lang="ja-JP" altLang="en-US" smtClean="0"/>
              <a:t>40</a:t>
            </a:fld>
            <a:endParaRPr kumimoji="1" lang="ja-JP" altLang="en-US"/>
          </a:p>
        </p:txBody>
      </p:sp>
    </p:spTree>
    <p:extLst>
      <p:ext uri="{BB962C8B-B14F-4D97-AF65-F5344CB8AC3E}">
        <p14:creationId xmlns:p14="http://schemas.microsoft.com/office/powerpoint/2010/main" val="33816718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なんでここで両方にドラッグ</a:t>
            </a:r>
            <a:r>
              <a:rPr kumimoji="1" lang="en-US" altLang="ja-JP" dirty="0" smtClean="0"/>
              <a:t>&amp;</a:t>
            </a:r>
            <a:r>
              <a:rPr kumimoji="1" lang="ja-JP" altLang="en-US" dirty="0" smtClean="0"/>
              <a:t>ドロップするんだ</a:t>
            </a:r>
            <a:endParaRPr kumimoji="1" lang="ja-JP" altLang="en-US" dirty="0"/>
          </a:p>
        </p:txBody>
      </p:sp>
      <p:sp>
        <p:nvSpPr>
          <p:cNvPr id="4" name="スライド番号プレースホルダー 3"/>
          <p:cNvSpPr>
            <a:spLocks noGrp="1"/>
          </p:cNvSpPr>
          <p:nvPr>
            <p:ph type="sldNum" sz="quarter" idx="10"/>
          </p:nvPr>
        </p:nvSpPr>
        <p:spPr/>
        <p:txBody>
          <a:bodyPr/>
          <a:lstStyle/>
          <a:p>
            <a:fld id="{0C0BB67F-C6CD-5749-B4B1-9A98102E11ED}" type="slidenum">
              <a:rPr kumimoji="1" lang="ja-JP" altLang="en-US" smtClean="0"/>
              <a:t>43</a:t>
            </a:fld>
            <a:endParaRPr kumimoji="1" lang="ja-JP" altLang="en-US"/>
          </a:p>
        </p:txBody>
      </p:sp>
    </p:spTree>
    <p:extLst>
      <p:ext uri="{BB962C8B-B14F-4D97-AF65-F5344CB8AC3E}">
        <p14:creationId xmlns:p14="http://schemas.microsoft.com/office/powerpoint/2010/main" val="30400982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C0BB67F-C6CD-5749-B4B1-9A98102E11ED}" type="slidenum">
              <a:rPr kumimoji="1" lang="ja-JP" altLang="en-US" smtClean="0"/>
              <a:t>7</a:t>
            </a:fld>
            <a:endParaRPr kumimoji="1" lang="ja-JP" altLang="en-US"/>
          </a:p>
        </p:txBody>
      </p:sp>
    </p:spTree>
    <p:extLst>
      <p:ext uri="{BB962C8B-B14F-4D97-AF65-F5344CB8AC3E}">
        <p14:creationId xmlns:p14="http://schemas.microsoft.com/office/powerpoint/2010/main" val="9139732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ここで斎藤さんの紹介も。</a:t>
            </a:r>
            <a:endParaRPr kumimoji="1" lang="ja-JP" altLang="en-US" dirty="0"/>
          </a:p>
        </p:txBody>
      </p:sp>
      <p:sp>
        <p:nvSpPr>
          <p:cNvPr id="4" name="スライド番号プレースホルダー 3"/>
          <p:cNvSpPr>
            <a:spLocks noGrp="1"/>
          </p:cNvSpPr>
          <p:nvPr>
            <p:ph type="sldNum" sz="quarter" idx="10"/>
          </p:nvPr>
        </p:nvSpPr>
        <p:spPr/>
        <p:txBody>
          <a:bodyPr/>
          <a:lstStyle/>
          <a:p>
            <a:fld id="{0C0BB67F-C6CD-5749-B4B1-9A98102E11ED}" type="slidenum">
              <a:rPr kumimoji="1" lang="ja-JP" altLang="en-US" smtClean="0"/>
              <a:t>9</a:t>
            </a:fld>
            <a:endParaRPr kumimoji="1" lang="ja-JP" altLang="en-US"/>
          </a:p>
        </p:txBody>
      </p:sp>
    </p:spTree>
    <p:extLst>
      <p:ext uri="{BB962C8B-B14F-4D97-AF65-F5344CB8AC3E}">
        <p14:creationId xmlns:p14="http://schemas.microsoft.com/office/powerpoint/2010/main" val="16059542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一言で言えば　“ゲーム開発ツール”です。</a:t>
            </a:r>
            <a:r>
              <a:rPr kumimoji="1" lang="en-US" altLang="ja-JP" dirty="0" smtClean="0"/>
              <a:t>3D</a:t>
            </a:r>
            <a:r>
              <a:rPr kumimoji="1" lang="ja-JP" altLang="en-US" dirty="0" smtClean="0"/>
              <a:t>のゲームをつくるときに使わせます。</a:t>
            </a:r>
          </a:p>
          <a:p>
            <a:r>
              <a:rPr kumimoji="1" lang="ja-JP" altLang="en-US" dirty="0" smtClean="0"/>
              <a:t>開発しながら、実行できる。トライアンドエラーによる開発も人気の一つです。</a:t>
            </a:r>
          </a:p>
          <a:p>
            <a:endParaRPr kumimoji="1" lang="ja-JP" altLang="en-US" dirty="0" smtClean="0"/>
          </a:p>
          <a:p>
            <a:endParaRPr kumimoji="1" lang="en-US" altLang="ja-JP" dirty="0" smtClean="0"/>
          </a:p>
          <a:p>
            <a:r>
              <a:rPr kumimoji="1" lang="ja-JP" altLang="en-US" dirty="0" smtClean="0"/>
              <a:t>魔法使い黒猫のウィズ、</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0C0BB67F-C6CD-5749-B4B1-9A98102E11ED}" type="slidenum">
              <a:rPr kumimoji="1" lang="ja-JP" altLang="en-US" smtClean="0"/>
              <a:t>11</a:t>
            </a:fld>
            <a:endParaRPr kumimoji="1" lang="ja-JP" altLang="en-US"/>
          </a:p>
        </p:txBody>
      </p:sp>
    </p:spTree>
    <p:extLst>
      <p:ext uri="{BB962C8B-B14F-4D97-AF65-F5344CB8AC3E}">
        <p14:creationId xmlns:p14="http://schemas.microsoft.com/office/powerpoint/2010/main" val="37810806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ja-JP" altLang="en-US" sz="1200" dirty="0" smtClean="0">
                <a:solidFill>
                  <a:schemeClr val="tx1"/>
                </a:solidFill>
                <a:latin typeface="ことり文字ふぉんと" panose="02000600000000000000" pitchFamily="2" charset="-128"/>
                <a:ea typeface="ことり文字ふぉんと" panose="02000600000000000000" pitchFamily="2" charset="-128"/>
              </a:rPr>
              <a:t>まず、</a:t>
            </a:r>
            <a:r>
              <a:rPr lang="en-US" altLang="ja-JP" sz="1200" dirty="0" smtClean="0">
                <a:solidFill>
                  <a:schemeClr val="tx1"/>
                </a:solidFill>
                <a:latin typeface="ことり文字ふぉんと" panose="02000600000000000000" pitchFamily="2" charset="-128"/>
                <a:ea typeface="ことり文字ふぉんと" panose="02000600000000000000" pitchFamily="2" charset="-128"/>
              </a:rPr>
              <a:t>Unity</a:t>
            </a:r>
            <a:r>
              <a:rPr lang="ja-JP" altLang="en-US" sz="1200" dirty="0" smtClean="0">
                <a:solidFill>
                  <a:schemeClr val="tx1"/>
                </a:solidFill>
                <a:latin typeface="ことり文字ふぉんと" panose="02000600000000000000" pitchFamily="2" charset="-128"/>
                <a:ea typeface="ことり文字ふぉんと" panose="02000600000000000000" pitchFamily="2" charset="-128"/>
              </a:rPr>
              <a:t>エディタのインタフェースを眺めてみましょう。ビューと呼ばれる タブが有ります。</a:t>
            </a:r>
            <a:r>
              <a:rPr lang="en-US" altLang="ja-JP" sz="1200" dirty="0" smtClean="0">
                <a:solidFill>
                  <a:schemeClr val="tx1"/>
                </a:solidFill>
                <a:latin typeface="ことり文字ふぉんと" panose="02000600000000000000" pitchFamily="2" charset="-128"/>
                <a:ea typeface="ことり文字ふぉんと" panose="02000600000000000000" pitchFamily="2" charset="-128"/>
              </a:rPr>
              <a:t>Unity</a:t>
            </a:r>
            <a:r>
              <a:rPr lang="ja-JP" altLang="en-US" sz="1200" dirty="0" smtClean="0">
                <a:solidFill>
                  <a:schemeClr val="tx1"/>
                </a:solidFill>
                <a:latin typeface="ことり文字ふぉんと" panose="02000600000000000000" pitchFamily="2" charset="-128"/>
                <a:ea typeface="ことり文字ふぉんと" panose="02000600000000000000" pitchFamily="2" charset="-128"/>
              </a:rPr>
              <a:t>には用途に合わせて様々なビューが準備されています。</a:t>
            </a:r>
            <a:endParaRPr lang="en-US" altLang="ja-JP" sz="1200" dirty="0" smtClean="0">
              <a:solidFill>
                <a:schemeClr val="tx1"/>
              </a:solidFill>
              <a:latin typeface="ことり文字ふぉんと" panose="02000600000000000000" pitchFamily="2" charset="-128"/>
              <a:ea typeface="ことり文字ふぉんと" panose="02000600000000000000" pitchFamily="2" charset="-128"/>
            </a:endParaRPr>
          </a:p>
          <a:p>
            <a:pPr marL="0" marR="0" indent="0" algn="l" defTabSz="457200" rtl="0" eaLnBrk="1" fontAlgn="auto" latinLnBrk="0" hangingPunct="1">
              <a:lnSpc>
                <a:spcPct val="100000"/>
              </a:lnSpc>
              <a:spcBef>
                <a:spcPts val="0"/>
              </a:spcBef>
              <a:spcAft>
                <a:spcPts val="0"/>
              </a:spcAft>
              <a:buClrTx/>
              <a:buSzTx/>
              <a:buFontTx/>
              <a:buNone/>
              <a:tabLst/>
              <a:defRPr/>
            </a:pPr>
            <a:r>
              <a:rPr lang="ja-JP" altLang="en-US" sz="1200" dirty="0" smtClean="0">
                <a:solidFill>
                  <a:schemeClr val="tx1"/>
                </a:solidFill>
                <a:latin typeface="ことり文字ふぉんと" panose="02000600000000000000" pitchFamily="2" charset="-128"/>
                <a:ea typeface="ことり文字ふぉんと" panose="02000600000000000000" pitchFamily="2" charset="-128"/>
              </a:rPr>
              <a:t>ツールバー：ツールバーは５つのコントロールからなります。先のスライドで説明します。</a:t>
            </a:r>
            <a:endParaRPr lang="en-US" altLang="ja-JP" sz="1200" dirty="0" smtClean="0">
              <a:solidFill>
                <a:schemeClr val="tx1"/>
              </a:solidFill>
              <a:latin typeface="ことり文字ふぉんと" panose="02000600000000000000" pitchFamily="2" charset="-128"/>
              <a:ea typeface="ことり文字ふぉんと" panose="02000600000000000000" pitchFamily="2" charset="-128"/>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altLang="ja-JP" sz="1200" dirty="0" smtClean="0">
                <a:solidFill>
                  <a:schemeClr val="tx1"/>
                </a:solidFill>
                <a:latin typeface="ことり文字ふぉんと" panose="02000600000000000000" pitchFamily="2" charset="-128"/>
                <a:ea typeface="ことり文字ふぉんと" panose="02000600000000000000" pitchFamily="2" charset="-128"/>
              </a:rPr>
              <a:t>Hierarchy</a:t>
            </a:r>
            <a:r>
              <a:rPr lang="ja-JP" altLang="en-US" sz="1200" dirty="0" smtClean="0">
                <a:solidFill>
                  <a:schemeClr val="tx1"/>
                </a:solidFill>
                <a:latin typeface="ことり文字ふぉんと" panose="02000600000000000000" pitchFamily="2" charset="-128"/>
                <a:ea typeface="ことり文字ふぉんと" panose="02000600000000000000" pitchFamily="2" charset="-128"/>
              </a:rPr>
              <a:t>ビュー：ここはシーン中のすべてのゲームオブジェクトを含みます。板、玉含む</a:t>
            </a:r>
            <a:endParaRPr kumimoji="1" lang="ja-JP" altLang="en-US" sz="1200" dirty="0" smtClean="0">
              <a:solidFill>
                <a:schemeClr val="tx1"/>
              </a:solidFill>
              <a:latin typeface="ことり文字ふぉんと" panose="02000600000000000000" pitchFamily="2" charset="-128"/>
              <a:ea typeface="ことり文字ふぉんと" panose="02000600000000000000" pitchFamily="2" charset="-128"/>
            </a:endParaRPr>
          </a:p>
          <a:p>
            <a:r>
              <a:rPr kumimoji="1" lang="en-US" altLang="ja-JP" dirty="0" smtClean="0"/>
              <a:t>Inspector</a:t>
            </a:r>
            <a:r>
              <a:rPr kumimoji="1" lang="ja-JP" altLang="en-US" dirty="0" smtClean="0"/>
              <a:t>ビュー：メッシュ、スクリプト、サウンドや ライト</a:t>
            </a:r>
            <a:r>
              <a:rPr kumimoji="1" lang="en-US" altLang="ja-JP" dirty="0" smtClean="0"/>
              <a:t>(Lights)</a:t>
            </a:r>
            <a:r>
              <a:rPr kumimoji="1" lang="ja-JP" altLang="en-US" dirty="0" smtClean="0"/>
              <a:t>等、グラフィカルな要素を含むゲームオブジェクトからなります。この後、スクリプトを書いたり、重力をつけたりします、オブジェクトに色をつけたり！</a:t>
            </a:r>
          </a:p>
          <a:p>
            <a:r>
              <a:rPr kumimoji="1" lang="en-US" altLang="ja-JP" dirty="0" smtClean="0"/>
              <a:t>project</a:t>
            </a:r>
            <a:r>
              <a:rPr kumimoji="1" lang="ja-JP" altLang="en-US" dirty="0" smtClean="0"/>
              <a:t>ビュー：このフォルダに含まれているものが</a:t>
            </a:r>
            <a:r>
              <a:rPr kumimoji="1" lang="en-US" altLang="ja-JP" dirty="0" smtClean="0"/>
              <a:t>Project</a:t>
            </a:r>
            <a:r>
              <a:rPr kumimoji="1" lang="ja-JP" altLang="en-US" dirty="0" smtClean="0"/>
              <a:t>ビューに表示されます。ゲームで使用する全ての</a:t>
            </a:r>
            <a:r>
              <a:rPr kumimoji="1" lang="en-US" altLang="ja-JP" dirty="0" smtClean="0"/>
              <a:t>Asset</a:t>
            </a:r>
            <a:r>
              <a:rPr kumimoji="1" lang="ja-JP" altLang="en-US" dirty="0" smtClean="0"/>
              <a:t>をここに配置します。</a:t>
            </a:r>
          </a:p>
          <a:p>
            <a:pPr marL="0" marR="0" indent="0" algn="l" defTabSz="457200" rtl="0" eaLnBrk="1" fontAlgn="auto" latinLnBrk="0" hangingPunct="1">
              <a:lnSpc>
                <a:spcPct val="100000"/>
              </a:lnSpc>
              <a:spcBef>
                <a:spcPts val="0"/>
              </a:spcBef>
              <a:spcAft>
                <a:spcPts val="0"/>
              </a:spcAft>
              <a:buClrTx/>
              <a:buSzTx/>
              <a:buFontTx/>
              <a:buNone/>
              <a:tabLst/>
              <a:defRPr/>
            </a:pPr>
            <a:r>
              <a:rPr kumimoji="1" lang="en-US" altLang="ja-JP" dirty="0" smtClean="0"/>
              <a:t>Scene</a:t>
            </a:r>
            <a:r>
              <a:rPr kumimoji="1" lang="ja-JP" altLang="en-US" dirty="0" smtClean="0"/>
              <a:t>ビュー</a:t>
            </a:r>
          </a:p>
          <a:p>
            <a:endParaRPr kumimoji="1" lang="ja-JP" altLang="en-US" dirty="0" smtClean="0"/>
          </a:p>
          <a:p>
            <a:endParaRPr kumimoji="1" lang="ja-JP" altLang="en-US" dirty="0" smtClean="0"/>
          </a:p>
        </p:txBody>
      </p:sp>
      <p:sp>
        <p:nvSpPr>
          <p:cNvPr id="4" name="スライド番号プレースホルダー 3"/>
          <p:cNvSpPr>
            <a:spLocks noGrp="1"/>
          </p:cNvSpPr>
          <p:nvPr>
            <p:ph type="sldNum" sz="quarter" idx="10"/>
          </p:nvPr>
        </p:nvSpPr>
        <p:spPr/>
        <p:txBody>
          <a:bodyPr/>
          <a:lstStyle/>
          <a:p>
            <a:fld id="{0C0BB67F-C6CD-5749-B4B1-9A98102E11ED}" type="slidenum">
              <a:rPr kumimoji="1" lang="ja-JP" altLang="en-US" smtClean="0"/>
              <a:t>16</a:t>
            </a:fld>
            <a:endParaRPr kumimoji="1" lang="ja-JP" altLang="en-US"/>
          </a:p>
        </p:txBody>
      </p:sp>
    </p:spTree>
    <p:extLst>
      <p:ext uri="{BB962C8B-B14F-4D97-AF65-F5344CB8AC3E}">
        <p14:creationId xmlns:p14="http://schemas.microsoft.com/office/powerpoint/2010/main" val="40893706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Game</a:t>
            </a:r>
            <a:r>
              <a:rPr kumimoji="1" lang="ja-JP" altLang="en-US" dirty="0" smtClean="0"/>
              <a:t>ビュー：ゲーム公開時のビューとなります</a:t>
            </a:r>
          </a:p>
          <a:p>
            <a:pPr marL="0" marR="0" indent="0" algn="l" defTabSz="457200" rtl="0" eaLnBrk="1" fontAlgn="auto" latinLnBrk="0" hangingPunct="1">
              <a:lnSpc>
                <a:spcPct val="100000"/>
              </a:lnSpc>
              <a:spcBef>
                <a:spcPts val="0"/>
              </a:spcBef>
              <a:spcAft>
                <a:spcPts val="0"/>
              </a:spcAft>
              <a:buClrTx/>
              <a:buSzTx/>
              <a:buFontTx/>
              <a:buNone/>
              <a:tabLst/>
              <a:defRPr/>
            </a:pPr>
            <a:r>
              <a:rPr kumimoji="1" lang="en-US" altLang="ja-JP" dirty="0" smtClean="0"/>
              <a:t>Console</a:t>
            </a:r>
            <a:r>
              <a:rPr kumimoji="1" lang="ja-JP" altLang="en-US" dirty="0" smtClean="0"/>
              <a:t>ビュー</a:t>
            </a:r>
            <a:r>
              <a:rPr kumimoji="1" lang="en-US" altLang="ja-JP" dirty="0" smtClean="0"/>
              <a:t>:</a:t>
            </a:r>
            <a:r>
              <a:rPr kumimoji="1" lang="ja-JP" altLang="en-US" sz="1200" dirty="0" smtClean="0"/>
              <a:t>エラーメッセージを確認することが出来ます</a:t>
            </a:r>
          </a:p>
          <a:p>
            <a:endParaRPr kumimoji="1" lang="en-US" altLang="ja-JP" dirty="0" smtClean="0"/>
          </a:p>
          <a:p>
            <a:endParaRPr kumimoji="1" lang="ja-JP" altLang="en-US" dirty="0" smtClean="0"/>
          </a:p>
          <a:p>
            <a:endParaRPr kumimoji="1" lang="ja-JP" altLang="en-US" dirty="0" smtClean="0"/>
          </a:p>
          <a:p>
            <a:endParaRPr kumimoji="1" lang="ja-JP" altLang="en-US"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0C0BB67F-C6CD-5749-B4B1-9A98102E11ED}" type="slidenum">
              <a:rPr kumimoji="1" lang="ja-JP" altLang="en-US" smtClean="0"/>
              <a:t>18</a:t>
            </a:fld>
            <a:endParaRPr kumimoji="1" lang="ja-JP" altLang="en-US"/>
          </a:p>
        </p:txBody>
      </p:sp>
    </p:spTree>
    <p:extLst>
      <p:ext uri="{BB962C8B-B14F-4D97-AF65-F5344CB8AC3E}">
        <p14:creationId xmlns:p14="http://schemas.microsoft.com/office/powerpoint/2010/main" val="17348898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こんなゲームを作りました。</a:t>
            </a:r>
          </a:p>
          <a:p>
            <a:r>
              <a:rPr kumimoji="1" lang="ja-JP" altLang="en-US" dirty="0" smtClean="0"/>
              <a:t>ボールと板があり、ボールが落下して板の上をころころ動く、ボールが落ちたら終わりってゲームです。</a:t>
            </a:r>
          </a:p>
          <a:p>
            <a:endParaRPr kumimoji="1" lang="ja-JP" altLang="en-US"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0C0BB67F-C6CD-5749-B4B1-9A98102E11ED}" type="slidenum">
              <a:rPr kumimoji="1" lang="ja-JP" altLang="en-US" smtClean="0"/>
              <a:t>22</a:t>
            </a:fld>
            <a:endParaRPr kumimoji="1" lang="ja-JP" altLang="en-US"/>
          </a:p>
        </p:txBody>
      </p:sp>
    </p:spTree>
    <p:extLst>
      <p:ext uri="{BB962C8B-B14F-4D97-AF65-F5344CB8AC3E}">
        <p14:creationId xmlns:p14="http://schemas.microsoft.com/office/powerpoint/2010/main" val="42583906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１、</a:t>
            </a:r>
            <a:endParaRPr kumimoji="1" lang="ja-JP" altLang="en-US" dirty="0"/>
          </a:p>
        </p:txBody>
      </p:sp>
      <p:sp>
        <p:nvSpPr>
          <p:cNvPr id="4" name="スライド番号プレースホルダー 3"/>
          <p:cNvSpPr>
            <a:spLocks noGrp="1"/>
          </p:cNvSpPr>
          <p:nvPr>
            <p:ph type="sldNum" sz="quarter" idx="10"/>
          </p:nvPr>
        </p:nvSpPr>
        <p:spPr/>
        <p:txBody>
          <a:bodyPr/>
          <a:lstStyle/>
          <a:p>
            <a:fld id="{0C0BB67F-C6CD-5749-B4B1-9A98102E11ED}" type="slidenum">
              <a:rPr kumimoji="1" lang="ja-JP" altLang="en-US" smtClean="0"/>
              <a:t>27</a:t>
            </a:fld>
            <a:endParaRPr kumimoji="1" lang="ja-JP" altLang="en-US"/>
          </a:p>
        </p:txBody>
      </p:sp>
    </p:spTree>
    <p:extLst>
      <p:ext uri="{BB962C8B-B14F-4D97-AF65-F5344CB8AC3E}">
        <p14:creationId xmlns:p14="http://schemas.microsoft.com/office/powerpoint/2010/main" val="6387471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ボールに物理挙動を与えます。物体に概念を与えます。今はただのボールと板が宙にあるイメージです。</a:t>
            </a:r>
          </a:p>
          <a:p>
            <a:r>
              <a:rPr kumimoji="1" lang="en-US" altLang="ja-JP" dirty="0" err="1" smtClean="0"/>
              <a:t>Rigidbody</a:t>
            </a:r>
            <a:r>
              <a:rPr kumimoji="1" lang="ja-JP" altLang="en-US" dirty="0" smtClean="0"/>
              <a:t>とは、ゲームオブジェクトに物理シミュレーションを適用するための設定項目の集まりです。</a:t>
            </a:r>
          </a:p>
          <a:p>
            <a:r>
              <a:rPr kumimoji="1" lang="en-US" altLang="ja-JP" dirty="0" err="1" smtClean="0"/>
              <a:t>Rigidbody</a:t>
            </a:r>
            <a:r>
              <a:rPr kumimoji="1" lang="ja-JP" altLang="en-US" dirty="0" smtClean="0"/>
              <a:t>を追加するだけで、ゲームにおける物体の落下や回転といった動きを簡単に再現することができます。</a:t>
            </a:r>
          </a:p>
          <a:p>
            <a:r>
              <a:rPr kumimoji="1" lang="en-US" altLang="ja-JP" dirty="0" smtClean="0"/>
              <a:t>Use Gravity</a:t>
            </a:r>
            <a:r>
              <a:rPr kumimoji="1" lang="ja-JP" altLang="en-US" dirty="0" smtClean="0"/>
              <a:t>とは、オブジェクトに重力を持たせることができます。すると</a:t>
            </a:r>
            <a:r>
              <a:rPr kumimoji="1" lang="en-US" altLang="ja-JP" dirty="0" smtClean="0"/>
              <a:t>Y</a:t>
            </a:r>
            <a:r>
              <a:rPr kumimoji="1" lang="ja-JP" altLang="en-US" dirty="0" smtClean="0"/>
              <a:t>軸方向に落ちるんです。</a:t>
            </a:r>
          </a:p>
          <a:p>
            <a:endParaRPr kumimoji="1" lang="ja-JP" altLang="en-US" dirty="0" smtClean="0"/>
          </a:p>
        </p:txBody>
      </p:sp>
      <p:sp>
        <p:nvSpPr>
          <p:cNvPr id="4" name="スライド番号プレースホルダー 3"/>
          <p:cNvSpPr>
            <a:spLocks noGrp="1"/>
          </p:cNvSpPr>
          <p:nvPr>
            <p:ph type="sldNum" sz="quarter" idx="10"/>
          </p:nvPr>
        </p:nvSpPr>
        <p:spPr/>
        <p:txBody>
          <a:bodyPr/>
          <a:lstStyle/>
          <a:p>
            <a:fld id="{0C0BB67F-C6CD-5749-B4B1-9A98102E11ED}" type="slidenum">
              <a:rPr kumimoji="1" lang="ja-JP" altLang="en-US" smtClean="0"/>
              <a:t>31</a:t>
            </a:fld>
            <a:endParaRPr kumimoji="1" lang="ja-JP" altLang="en-US"/>
          </a:p>
        </p:txBody>
      </p:sp>
    </p:spTree>
    <p:extLst>
      <p:ext uri="{BB962C8B-B14F-4D97-AF65-F5344CB8AC3E}">
        <p14:creationId xmlns:p14="http://schemas.microsoft.com/office/powerpoint/2010/main" val="31752345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ja-JP" altLang="en-US" smtClean="0"/>
              <a:t>マスター タイトルの書式設定</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ja-JP" altLang="en-US" smtClean="0"/>
              <a:t>マスター サブタイトルの書式設定</a:t>
            </a:r>
            <a:endParaRPr lang="en-US" dirty="0"/>
          </a:p>
        </p:txBody>
      </p:sp>
      <p:sp>
        <p:nvSpPr>
          <p:cNvPr id="4" name="Date Placeholder 3"/>
          <p:cNvSpPr>
            <a:spLocks noGrp="1"/>
          </p:cNvSpPr>
          <p:nvPr>
            <p:ph type="dt" sz="half" idx="10"/>
          </p:nvPr>
        </p:nvSpPr>
        <p:spPr/>
        <p:txBody>
          <a:bodyPr/>
          <a:lstStyle/>
          <a:p>
            <a:fld id="{30598F52-F174-485C-8722-2581A191E33E}" type="datetime1">
              <a:rPr lang="en-US" altLang="ja-JP" smtClean="0"/>
              <a:t>6/12/2016</a:t>
            </a:fld>
            <a:endParaRPr lang="en-US" dirty="0"/>
          </a:p>
        </p:txBody>
      </p:sp>
      <p:sp>
        <p:nvSpPr>
          <p:cNvPr id="5" name="Footer Placeholder 4"/>
          <p:cNvSpPr>
            <a:spLocks noGrp="1"/>
          </p:cNvSpPr>
          <p:nvPr>
            <p:ph type="ftr" sz="quarter" idx="11"/>
          </p:nvPr>
        </p:nvSpPr>
        <p:spPr/>
        <p:txBody>
          <a:bodyPr/>
          <a:lstStyle/>
          <a:p>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タイトルとキャプション">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smtClean="0"/>
              <a:t>マスター テキストの書式設定</a:t>
            </a:r>
          </a:p>
        </p:txBody>
      </p:sp>
      <p:sp>
        <p:nvSpPr>
          <p:cNvPr id="4" name="Date Placeholder 3"/>
          <p:cNvSpPr>
            <a:spLocks noGrp="1"/>
          </p:cNvSpPr>
          <p:nvPr>
            <p:ph type="dt" sz="half" idx="10"/>
          </p:nvPr>
        </p:nvSpPr>
        <p:spPr/>
        <p:txBody>
          <a:bodyPr/>
          <a:lstStyle/>
          <a:p>
            <a:fld id="{E78FC79C-27A5-4A96-A87C-36CEED720B13}" type="datetime1">
              <a:rPr lang="en-US" altLang="ja-JP" smtClean="0"/>
              <a:t>6/12/2016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引用 (キャプション付き)">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ja-JP" altLang="en-US" smtClean="0"/>
              <a:t>マスター タイトルの書式設定</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ja-JP" altLang="en-US" smtClean="0"/>
              <a:t>マスター テキストの書式設定</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smtClean="0"/>
              <a:t>マスター テキストの書式設定</a:t>
            </a:r>
          </a:p>
        </p:txBody>
      </p:sp>
      <p:sp>
        <p:nvSpPr>
          <p:cNvPr id="4" name="Date Placeholder 3"/>
          <p:cNvSpPr>
            <a:spLocks noGrp="1"/>
          </p:cNvSpPr>
          <p:nvPr>
            <p:ph type="dt" sz="half" idx="10"/>
          </p:nvPr>
        </p:nvSpPr>
        <p:spPr/>
        <p:txBody>
          <a:bodyPr/>
          <a:lstStyle/>
          <a:p>
            <a:fld id="{8B45CB65-44EF-48AC-80D0-0A5293381F87}" type="datetime1">
              <a:rPr lang="en-US" altLang="ja-JP" smtClean="0"/>
              <a:t>6/12/2016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名札">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smtClean="0"/>
              <a:t>マスター テキストの書式設定</a:t>
            </a:r>
          </a:p>
        </p:txBody>
      </p:sp>
      <p:sp>
        <p:nvSpPr>
          <p:cNvPr id="4" name="Date Placeholder 3"/>
          <p:cNvSpPr>
            <a:spLocks noGrp="1"/>
          </p:cNvSpPr>
          <p:nvPr>
            <p:ph type="dt" sz="half" idx="10"/>
          </p:nvPr>
        </p:nvSpPr>
        <p:spPr/>
        <p:txBody>
          <a:bodyPr/>
          <a:lstStyle/>
          <a:p>
            <a:fld id="{A267A449-BFA8-4810-AF33-A3BF5A8E2111}" type="datetime1">
              <a:rPr lang="en-US" altLang="ja-JP" smtClean="0"/>
              <a:t>6/12/2016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引用付きの名札">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ja-JP" altLang="en-US" smtClean="0"/>
              <a:t>マスター タイトルの書式設定</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ja-JP" altLang="en-US" smtClean="0"/>
              <a:t>マスター テキストの書式設定</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smtClean="0"/>
              <a:t>マスター テキストの書式設定</a:t>
            </a:r>
          </a:p>
        </p:txBody>
      </p:sp>
      <p:sp>
        <p:nvSpPr>
          <p:cNvPr id="4" name="Date Placeholder 3"/>
          <p:cNvSpPr>
            <a:spLocks noGrp="1"/>
          </p:cNvSpPr>
          <p:nvPr>
            <p:ph type="dt" sz="half" idx="10"/>
          </p:nvPr>
        </p:nvSpPr>
        <p:spPr/>
        <p:txBody>
          <a:bodyPr/>
          <a:lstStyle/>
          <a:p>
            <a:fld id="{F9A5FF11-08F8-4C73-BEDA-936CE29BA149}" type="datetime1">
              <a:rPr lang="en-US" altLang="ja-JP" smtClean="0"/>
              <a:t>6/12/2016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真または偽">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ja-JP" altLang="en-US" smtClean="0"/>
              <a:t>マスター タイトルの書式設定</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ja-JP" altLang="en-US" smtClean="0"/>
              <a:t>マスター テキストの書式設定</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smtClean="0"/>
              <a:t>マスター テキストの書式設定</a:t>
            </a:r>
          </a:p>
        </p:txBody>
      </p:sp>
      <p:sp>
        <p:nvSpPr>
          <p:cNvPr id="4" name="Date Placeholder 3"/>
          <p:cNvSpPr>
            <a:spLocks noGrp="1"/>
          </p:cNvSpPr>
          <p:nvPr>
            <p:ph type="dt" sz="half" idx="10"/>
          </p:nvPr>
        </p:nvSpPr>
        <p:spPr/>
        <p:txBody>
          <a:bodyPr/>
          <a:lstStyle/>
          <a:p>
            <a:fld id="{3F952B76-01BE-4E13-BD95-56F9B74796BE}" type="datetime1">
              <a:rPr lang="en-US" altLang="ja-JP" smtClean="0"/>
              <a:t>6/12/2016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30D10E5F-EDD3-4917-AA4D-B525F8B0DEEC}" type="datetime1">
              <a:rPr lang="en-US" altLang="ja-JP" smtClean="0"/>
              <a:t>6/12/2016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D27D021A-2C46-4914-9EA7-31F141C5FDE4}" type="datetime1">
              <a:rPr lang="en-US" altLang="ja-JP" smtClean="0"/>
              <a:t>6/12/2016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634314"/>
          </a:xfrm>
        </p:spPr>
        <p:txBody>
          <a:bodyPr>
            <a:normAutofit/>
          </a:bodyPr>
          <a:lstStyle>
            <a:lvl1pPr>
              <a:defRPr sz="3600"/>
            </a:lvl1pPr>
          </a:lstStyle>
          <a:p>
            <a:r>
              <a:rPr lang="ja-JP" altLang="en-US" smtClean="0"/>
              <a:t>マスター タイトルの書式設定</a:t>
            </a:r>
            <a:endParaRPr lang="en-US" dirty="0"/>
          </a:p>
        </p:txBody>
      </p:sp>
      <p:sp>
        <p:nvSpPr>
          <p:cNvPr id="3" name="Content Placeholder 2"/>
          <p:cNvSpPr>
            <a:spLocks noGrp="1"/>
          </p:cNvSpPr>
          <p:nvPr>
            <p:ph idx="1"/>
          </p:nvPr>
        </p:nvSpPr>
        <p:spPr>
          <a:xfrm>
            <a:off x="677334" y="1375719"/>
            <a:ext cx="8596668" cy="4665643"/>
          </a:xfrm>
        </p:spPr>
        <p:txBody>
          <a:bodyPr>
            <a:normAutofit/>
          </a:bodyPr>
          <a:lstStyle>
            <a:lvl1pPr>
              <a:defRPr sz="2000"/>
            </a:lvl1pPr>
            <a:lvl2pPr>
              <a:defRPr sz="1800"/>
            </a:lvl2pPr>
            <a:lvl3pPr>
              <a:defRPr sz="1600"/>
            </a:lvl3pPr>
            <a:lvl4pPr>
              <a:defRPr sz="1400"/>
            </a:lvl4pPr>
            <a:lvl5pPr>
              <a:defRPr sz="1400"/>
            </a:lvl5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70E05E57-1AAC-488B-9DFC-0B7EE7C0EFC3}" type="datetime1">
              <a:rPr lang="en-US" altLang="ja-JP" smtClean="0"/>
              <a:t>6/12/2016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38641" y="6492875"/>
            <a:ext cx="683339"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smtClean="0"/>
              <a:t>マスター テキストの書式設定</a:t>
            </a:r>
          </a:p>
        </p:txBody>
      </p:sp>
      <p:sp>
        <p:nvSpPr>
          <p:cNvPr id="4" name="Date Placeholder 3"/>
          <p:cNvSpPr>
            <a:spLocks noGrp="1"/>
          </p:cNvSpPr>
          <p:nvPr>
            <p:ph type="dt" sz="half" idx="10"/>
          </p:nvPr>
        </p:nvSpPr>
        <p:spPr/>
        <p:txBody>
          <a:bodyPr/>
          <a:lstStyle/>
          <a:p>
            <a:fld id="{287311ED-5320-46AA-A6B5-5F7C04D118A7}" type="datetime1">
              <a:rPr lang="en-US" altLang="ja-JP" smtClean="0"/>
              <a:t>6/12/2016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38429" y="6492875"/>
            <a:ext cx="683339"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Date Placeholder 4"/>
          <p:cNvSpPr>
            <a:spLocks noGrp="1"/>
          </p:cNvSpPr>
          <p:nvPr>
            <p:ph type="dt" sz="half" idx="10"/>
          </p:nvPr>
        </p:nvSpPr>
        <p:spPr/>
        <p:txBody>
          <a:bodyPr/>
          <a:lstStyle/>
          <a:p>
            <a:fld id="{38FCAF9C-CDF3-40EA-ACFE-39F1EF1DA93D}" type="datetime1">
              <a:rPr lang="en-US" altLang="ja-JP" smtClean="0"/>
              <a:t>6/12/2016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7" name="Date Placeholder 6"/>
          <p:cNvSpPr>
            <a:spLocks noGrp="1"/>
          </p:cNvSpPr>
          <p:nvPr>
            <p:ph type="dt" sz="half" idx="10"/>
          </p:nvPr>
        </p:nvSpPr>
        <p:spPr/>
        <p:txBody>
          <a:bodyPr/>
          <a:lstStyle/>
          <a:p>
            <a:fld id="{8CC78F4D-38A5-48AB-8464-0D32DF729E0E}" type="datetime1">
              <a:rPr lang="en-US" altLang="ja-JP" smtClean="0"/>
              <a:t>6/12/2016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ja-JP" altLang="en-US" smtClean="0"/>
              <a:t>マスター タイトルの書式設定</a:t>
            </a:r>
            <a:endParaRPr lang="en-US" dirty="0"/>
          </a:p>
        </p:txBody>
      </p:sp>
      <p:sp>
        <p:nvSpPr>
          <p:cNvPr id="3" name="Date Placeholder 2"/>
          <p:cNvSpPr>
            <a:spLocks noGrp="1"/>
          </p:cNvSpPr>
          <p:nvPr>
            <p:ph type="dt" sz="half" idx="10"/>
          </p:nvPr>
        </p:nvSpPr>
        <p:spPr/>
        <p:txBody>
          <a:bodyPr/>
          <a:lstStyle/>
          <a:p>
            <a:fld id="{2AA7788C-22E5-45D0-A904-0F9BDA578BCE}" type="datetime1">
              <a:rPr lang="en-US" altLang="ja-JP" smtClean="0"/>
              <a:t>6/12/2016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9DAFBD7-A88C-42AA-B304-6294799E7174}" type="datetime1">
              <a:rPr lang="en-US" altLang="ja-JP" smtClean="0"/>
              <a:t>6/12/2016</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ja-JP" altLang="en-US" smtClean="0"/>
              <a:t>マスター タイトルの書式設定</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03328480-ED94-48B0-BEDB-D53A03406246}" type="datetime1">
              <a:rPr lang="en-US" altLang="ja-JP" smtClean="0"/>
              <a:t>6/12/2016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ja-JP" altLang="en-US" smtClean="0"/>
              <a:t>マスター タイトルの書式設定</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ja-JP" altLang="en-US" smtClean="0"/>
              <a:t>図を追加</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D8D9ABB1-2F8A-4A44-8E30-0562A599D40E}" type="datetime1">
              <a:rPr lang="en-US" altLang="ja-JP" smtClean="0"/>
              <a:t>6/12/2016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2D8CB91F-17C1-4571-9670-841480B8B2CE}" type="datetime1">
              <a:rPr lang="en-US" altLang="ja-JP" smtClean="0"/>
              <a:t>6/12/2016</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5" r:id="rId4"/>
    <p:sldLayoutId id="2147483653" r:id="rId5"/>
    <p:sldLayoutId id="2147483654" r:id="rId6"/>
    <p:sldLayoutId id="2147483655" r:id="rId7"/>
    <p:sldLayoutId id="2147483666" r:id="rId8"/>
    <p:sldLayoutId id="2147483657" r:id="rId9"/>
    <p:sldLayoutId id="2147483660" r:id="rId10"/>
    <p:sldLayoutId id="2147483661" r:id="rId11"/>
    <p:sldLayoutId id="2147483662" r:id="rId12"/>
    <p:sldLayoutId id="2147483663" r:id="rId13"/>
    <p:sldLayoutId id="2147483664" r:id="rId14"/>
    <p:sldLayoutId id="2147483667" r:id="rId15"/>
    <p:sldLayoutId id="2147483659" r:id="rId16"/>
  </p:sldLayoutIdLst>
  <p:hf hdr="0" ftr="0" dt="0"/>
  <p:txStyles>
    <p:titleStyle>
      <a:lvl1pPr algn="l" defTabSz="457200" rtl="0" eaLnBrk="1" latinLnBrk="0" hangingPunct="1">
        <a:spcBef>
          <a:spcPct val="0"/>
        </a:spcBef>
        <a:buNone/>
        <a:defRPr kumimoji="1" sz="3600" kern="1200">
          <a:solidFill>
            <a:schemeClr val="accent1"/>
          </a:solidFill>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kumimoji="1"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kumimoji="1"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kumimoji="1"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kumimoji="1" sz="1800" kern="1200">
          <a:solidFill>
            <a:schemeClr val="tx1"/>
          </a:solidFill>
          <a:latin typeface="+mn-lt"/>
          <a:ea typeface="+mn-ea"/>
          <a:cs typeface="+mn-cs"/>
        </a:defRPr>
      </a:lvl1pPr>
      <a:lvl2pPr marL="457200" algn="l" defTabSz="457200" rtl="0" eaLnBrk="1" latinLnBrk="0" hangingPunct="1">
        <a:defRPr kumimoji="1" sz="1800" kern="1200">
          <a:solidFill>
            <a:schemeClr val="tx1"/>
          </a:solidFill>
          <a:latin typeface="+mn-lt"/>
          <a:ea typeface="+mn-ea"/>
          <a:cs typeface="+mn-cs"/>
        </a:defRPr>
      </a:lvl2pPr>
      <a:lvl3pPr marL="914400" algn="l" defTabSz="457200" rtl="0" eaLnBrk="1" latinLnBrk="0" hangingPunct="1">
        <a:defRPr kumimoji="1" sz="1800" kern="1200">
          <a:solidFill>
            <a:schemeClr val="tx1"/>
          </a:solidFill>
          <a:latin typeface="+mn-lt"/>
          <a:ea typeface="+mn-ea"/>
          <a:cs typeface="+mn-cs"/>
        </a:defRPr>
      </a:lvl3pPr>
      <a:lvl4pPr marL="1371600" algn="l" defTabSz="457200" rtl="0" eaLnBrk="1" latinLnBrk="0" hangingPunct="1">
        <a:defRPr kumimoji="1" sz="1800" kern="1200">
          <a:solidFill>
            <a:schemeClr val="tx1"/>
          </a:solidFill>
          <a:latin typeface="+mn-lt"/>
          <a:ea typeface="+mn-ea"/>
          <a:cs typeface="+mn-cs"/>
        </a:defRPr>
      </a:lvl4pPr>
      <a:lvl5pPr marL="1828800" algn="l" defTabSz="457200" rtl="0" eaLnBrk="1" latinLnBrk="0" hangingPunct="1">
        <a:defRPr kumimoji="1" sz="1800" kern="1200">
          <a:solidFill>
            <a:schemeClr val="tx1"/>
          </a:solidFill>
          <a:latin typeface="+mn-lt"/>
          <a:ea typeface="+mn-ea"/>
          <a:cs typeface="+mn-cs"/>
        </a:defRPr>
      </a:lvl5pPr>
      <a:lvl6pPr marL="2286000" algn="l" defTabSz="457200" rtl="0" eaLnBrk="1" latinLnBrk="0" hangingPunct="1">
        <a:defRPr kumimoji="1" sz="1800" kern="1200">
          <a:solidFill>
            <a:schemeClr val="tx1"/>
          </a:solidFill>
          <a:latin typeface="+mn-lt"/>
          <a:ea typeface="+mn-ea"/>
          <a:cs typeface="+mn-cs"/>
        </a:defRPr>
      </a:lvl6pPr>
      <a:lvl7pPr marL="2743200" algn="l" defTabSz="457200" rtl="0" eaLnBrk="1" latinLnBrk="0" hangingPunct="1">
        <a:defRPr kumimoji="1" sz="1800" kern="1200">
          <a:solidFill>
            <a:schemeClr val="tx1"/>
          </a:solidFill>
          <a:latin typeface="+mn-lt"/>
          <a:ea typeface="+mn-ea"/>
          <a:cs typeface="+mn-cs"/>
        </a:defRPr>
      </a:lvl7pPr>
      <a:lvl8pPr marL="3200400" algn="l" defTabSz="457200" rtl="0" eaLnBrk="1" latinLnBrk="0" hangingPunct="1">
        <a:defRPr kumimoji="1" sz="1800" kern="1200">
          <a:solidFill>
            <a:schemeClr val="tx1"/>
          </a:solidFill>
          <a:latin typeface="+mn-lt"/>
          <a:ea typeface="+mn-ea"/>
          <a:cs typeface="+mn-cs"/>
        </a:defRPr>
      </a:lvl8pPr>
      <a:lvl9pPr marL="3657600" algn="l" defTabSz="4572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2.xml"/><Relationship Id="rId6" Type="http://schemas.openxmlformats.org/officeDocument/2006/relationships/image" Target="../media/image15.jpeg"/><Relationship Id="rId5" Type="http://schemas.openxmlformats.org/officeDocument/2006/relationships/image" Target="../media/image14.jpeg"/><Relationship Id="rId4" Type="http://schemas.openxmlformats.org/officeDocument/2006/relationships/image" Target="../media/image13.jpeg"/></Relationships>
</file>

<file path=ppt/slides/_rels/slide1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7.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tmp"/><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9.png"/></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5.jpeg"/><Relationship Id="rId3" Type="http://schemas.openxmlformats.org/officeDocument/2006/relationships/hyperlink" Target="https://youtu.be/ZSXwhj8HqkE" TargetMode="External"/><Relationship Id="rId7" Type="http://schemas.openxmlformats.org/officeDocument/2006/relationships/image" Target="../media/image4.jpeg"/><Relationship Id="rId2" Type="http://schemas.openxmlformats.org/officeDocument/2006/relationships/hyperlink" Target="http://www.systemfriend.co.jp/kinect_nui" TargetMode="External"/><Relationship Id="rId1" Type="http://schemas.openxmlformats.org/officeDocument/2006/relationships/slideLayout" Target="../slideLayouts/slideLayout2.xml"/><Relationship Id="rId6" Type="http://schemas.openxmlformats.org/officeDocument/2006/relationships/image" Target="../media/image3.jpeg"/><Relationship Id="rId5" Type="http://schemas.openxmlformats.org/officeDocument/2006/relationships/hyperlink" Target="https://www.shoeisha.co.jp/book/detail/9784798139630" TargetMode="External"/><Relationship Id="rId4" Type="http://schemas.openxmlformats.org/officeDocument/2006/relationships/hyperlink" Target="https://www.facebook.com/TokyoMotioncontrolNetwork" TargetMode="External"/></Relationships>
</file>

<file path=ppt/slides/_rels/slide2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3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3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3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4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4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hyperlink" Target="http://goo.gl/YziuOB" TargetMode="Externa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hyperlink" Target="https://github.com/SystemFriend/PhotonFlySample/tree/issue/1" TargetMode="Externa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hyperlink" Target="http://photonengine.jp/" TargetMode="External"/><Relationship Id="rId2" Type="http://schemas.openxmlformats.org/officeDocument/2006/relationships/image" Target="../media/image58.jpeg"/><Relationship Id="rId1" Type="http://schemas.openxmlformats.org/officeDocument/2006/relationships/slideLayout" Target="../slideLayouts/slideLayout2.xml"/><Relationship Id="rId4" Type="http://schemas.openxmlformats.org/officeDocument/2006/relationships/hyperlink" Target="http://photonengine.jp/support/movie.html" TargetMode="External"/></Relationships>
</file>

<file path=ppt/slides/_rels/slide5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hyperlink" Target="https://youtu.be/vFzPyJ7YEMA" TargetMode="Externa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hyperlink" Target="http://u3d.as/2ey" TargetMode="Externa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5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www.slideshare.net/RikakoTakahashi/ppt-windows" TargetMode="External"/><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hyperlink" Target="http://goo.gl/x0h6Yw" TargetMode="External"/><Relationship Id="rId2" Type="http://schemas.openxmlformats.org/officeDocument/2006/relationships/hyperlink" Target="http://goo.gl/kS51SK" TargetMode="Externa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hyperlink" Target="http://goo.gl/D12kut" TargetMode="External"/><Relationship Id="rId2" Type="http://schemas.openxmlformats.org/officeDocument/2006/relationships/hyperlink" Target="http://goo.gl/gPGhOy" TargetMode="External"/><Relationship Id="rId1" Type="http://schemas.openxmlformats.org/officeDocument/2006/relationships/slideLayout" Target="../slideLayouts/slideLayout2.xml"/><Relationship Id="rId5" Type="http://schemas.openxmlformats.org/officeDocument/2006/relationships/image" Target="../media/image76.png"/><Relationship Id="rId4" Type="http://schemas.openxmlformats.org/officeDocument/2006/relationships/image" Target="../media/image75.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8.png"/><Relationship Id="rId4" Type="http://schemas.microsoft.com/office/2007/relationships/hdphoto" Target="../media/hdphoto1.wdp"/></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github.com/SystemFriend/MyFirstUnity" TargetMode="Externa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lstStyle/>
          <a:p>
            <a:r>
              <a:rPr kumimoji="1" lang="en-US" altLang="ja-JP" dirty="0" smtClean="0"/>
              <a:t>Unity-Photon-</a:t>
            </a:r>
            <a:r>
              <a:rPr kumimoji="1" lang="en-US" altLang="ja-JP" dirty="0" err="1" smtClean="0"/>
              <a:t>WebGL</a:t>
            </a:r>
            <a:r>
              <a:rPr kumimoji="1" lang="en-US" altLang="ja-JP" dirty="0" smtClean="0"/>
              <a:t> </a:t>
            </a:r>
            <a:r>
              <a:rPr kumimoji="1" lang="en-US" altLang="ja-JP" dirty="0" err="1" smtClean="0"/>
              <a:t>Handson</a:t>
            </a:r>
            <a:endParaRPr kumimoji="1" lang="ja-JP" altLang="en-US" dirty="0"/>
          </a:p>
        </p:txBody>
      </p:sp>
      <p:sp>
        <p:nvSpPr>
          <p:cNvPr id="3" name="サブタイトル 2"/>
          <p:cNvSpPr>
            <a:spLocks noGrp="1"/>
          </p:cNvSpPr>
          <p:nvPr>
            <p:ph type="subTitle" idx="1"/>
          </p:nvPr>
        </p:nvSpPr>
        <p:spPr/>
        <p:txBody>
          <a:bodyPr/>
          <a:lstStyle/>
          <a:p>
            <a:r>
              <a:rPr kumimoji="1" lang="en-US" altLang="ja-JP" dirty="0" smtClean="0"/>
              <a:t>2016/06/26</a:t>
            </a:r>
            <a:br>
              <a:rPr kumimoji="1" lang="en-US" altLang="ja-JP" dirty="0" smtClean="0"/>
            </a:br>
            <a:r>
              <a:rPr lang="ja-JP" altLang="en-US" dirty="0"/>
              <a:t>第</a:t>
            </a:r>
            <a:r>
              <a:rPr lang="en-US" altLang="ja-JP" dirty="0"/>
              <a:t>91</a:t>
            </a:r>
            <a:r>
              <a:rPr lang="ja-JP" altLang="en-US" dirty="0"/>
              <a:t>回「</a:t>
            </a:r>
            <a:r>
              <a:rPr lang="en-US" altLang="ja-JP" dirty="0"/>
              <a:t>WTM </a:t>
            </a:r>
            <a:r>
              <a:rPr lang="ja-JP" altLang="en-US" dirty="0"/>
              <a:t>＋ 広島</a:t>
            </a:r>
            <a:r>
              <a:rPr lang="en-US" altLang="ja-JP" dirty="0"/>
              <a:t>Unity</a:t>
            </a:r>
            <a:r>
              <a:rPr lang="ja-JP" altLang="en-US" dirty="0"/>
              <a:t>勉強会」</a:t>
            </a:r>
            <a:endParaRPr kumimoji="1" lang="ja-JP" altLang="en-US" dirty="0"/>
          </a:p>
        </p:txBody>
      </p:sp>
      <p:pic>
        <p:nvPicPr>
          <p:cNvPr id="4" name="図 3"/>
          <p:cNvPicPr>
            <a:picLocks noChangeAspect="1"/>
          </p:cNvPicPr>
          <p:nvPr/>
        </p:nvPicPr>
        <p:blipFill rotWithShape="1">
          <a:blip r:embed="rId3"/>
          <a:srcRect l="23586" t="26666" r="29337" b="26927"/>
          <a:stretch/>
        </p:blipFill>
        <p:spPr>
          <a:xfrm>
            <a:off x="8069298" y="5541640"/>
            <a:ext cx="1204705" cy="890434"/>
          </a:xfrm>
          <a:prstGeom prst="rect">
            <a:avLst/>
          </a:prstGeom>
        </p:spPr>
      </p:pic>
      <p:pic>
        <p:nvPicPr>
          <p:cNvPr id="5" name="図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05472" y="5541640"/>
            <a:ext cx="733602" cy="889914"/>
          </a:xfrm>
          <a:prstGeom prst="rect">
            <a:avLst/>
          </a:prstGeom>
        </p:spPr>
      </p:pic>
      <p:sp>
        <p:nvSpPr>
          <p:cNvPr id="6" name="スライド番号プレースホルダー 5"/>
          <p:cNvSpPr>
            <a:spLocks noGrp="1"/>
          </p:cNvSpPr>
          <p:nvPr>
            <p:ph type="sldNum" sz="quarter" idx="4294967295"/>
          </p:nvPr>
        </p:nvSpPr>
        <p:spPr>
          <a:xfrm>
            <a:off x="79628" y="6492875"/>
            <a:ext cx="455831" cy="365125"/>
          </a:xfrm>
        </p:spPr>
        <p:txBody>
          <a:bodyPr/>
          <a:lstStyle/>
          <a:p>
            <a:fld id="{D57F1E4F-1CFF-5643-939E-217C01CDF565}" type="slidenum">
              <a:rPr lang="en-US" smtClean="0"/>
              <a:pPr/>
              <a:t>1</a:t>
            </a:fld>
            <a:endParaRPr lang="en-US" dirty="0"/>
          </a:p>
        </p:txBody>
      </p:sp>
    </p:spTree>
    <p:extLst>
      <p:ext uri="{BB962C8B-B14F-4D97-AF65-F5344CB8AC3E}">
        <p14:creationId xmlns:p14="http://schemas.microsoft.com/office/powerpoint/2010/main" val="38059458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lang="ja-JP" altLang="en-US" sz="3991" dirty="0"/>
              <a:t>今日のながれ</a:t>
            </a:r>
          </a:p>
        </p:txBody>
      </p:sp>
      <p:sp>
        <p:nvSpPr>
          <p:cNvPr id="3" name="コンテンツ プレースホルダー 2"/>
          <p:cNvSpPr>
            <a:spLocks noGrp="1"/>
          </p:cNvSpPr>
          <p:nvPr>
            <p:ph idx="1"/>
          </p:nvPr>
        </p:nvSpPr>
        <p:spPr>
          <a:xfrm>
            <a:off x="2487491" y="1730924"/>
            <a:ext cx="8963981" cy="5040376"/>
          </a:xfrm>
        </p:spPr>
        <p:txBody>
          <a:bodyPr>
            <a:normAutofit/>
          </a:bodyPr>
          <a:lstStyle/>
          <a:p>
            <a:pPr marL="0" indent="0">
              <a:buNone/>
            </a:pPr>
            <a:r>
              <a:rPr kumimoji="1" lang="ja-JP" altLang="en-US" dirty="0" smtClean="0">
                <a:latin typeface="ことり文字ふぉんと" panose="02000600000000000000" pitchFamily="2" charset="-128"/>
                <a:ea typeface="ことり文字ふぉんと" panose="02000600000000000000" pitchFamily="2" charset="-128"/>
              </a:rPr>
              <a:t>①</a:t>
            </a:r>
            <a:r>
              <a:rPr kumimoji="1" lang="en-US" altLang="ja-JP" dirty="0" smtClean="0">
                <a:latin typeface="ことり文字ふぉんと" panose="02000600000000000000" pitchFamily="2" charset="-128"/>
                <a:ea typeface="ことり文字ふぉんと" panose="02000600000000000000" pitchFamily="2" charset="-128"/>
              </a:rPr>
              <a:t> </a:t>
            </a:r>
            <a:r>
              <a:rPr kumimoji="1" lang="ja-JP" altLang="en-US" dirty="0" smtClean="0">
                <a:latin typeface="ことり文字ふぉんと" panose="02000600000000000000" pitchFamily="2" charset="-128"/>
                <a:ea typeface="ことり文字ふぉんと" panose="02000600000000000000" pitchFamily="2" charset="-128"/>
              </a:rPr>
              <a:t>アイスブレーク</a:t>
            </a:r>
            <a:endParaRPr kumimoji="1" lang="en-US" altLang="ja-JP" dirty="0" smtClean="0">
              <a:latin typeface="ことり文字ふぉんと" panose="02000600000000000000" pitchFamily="2" charset="-128"/>
              <a:ea typeface="ことり文字ふぉんと" panose="02000600000000000000" pitchFamily="2" charset="-128"/>
            </a:endParaRPr>
          </a:p>
          <a:p>
            <a:pPr marL="0" indent="0">
              <a:buNone/>
            </a:pPr>
            <a:r>
              <a:rPr lang="en-US" altLang="ja-JP" dirty="0">
                <a:latin typeface="ことり文字ふぉんと" panose="02000600000000000000" pitchFamily="2" charset="-128"/>
                <a:ea typeface="ことり文字ふぉんと" panose="02000600000000000000" pitchFamily="2" charset="-128"/>
              </a:rPr>
              <a:t>	</a:t>
            </a:r>
            <a:r>
              <a:rPr lang="en-US" altLang="ja-JP" sz="1814" dirty="0">
                <a:latin typeface="ことり文字ふぉんと" panose="02000600000000000000" pitchFamily="2" charset="-128"/>
                <a:ea typeface="ことり文字ふぉんと" panose="02000600000000000000" pitchFamily="2" charset="-128"/>
              </a:rPr>
              <a:t>(1)</a:t>
            </a:r>
            <a:r>
              <a:rPr lang="ja-JP" altLang="en-US" sz="1814" dirty="0">
                <a:latin typeface="ことり文字ふぉんと" panose="02000600000000000000" pitchFamily="2" charset="-128"/>
                <a:ea typeface="ことり文字ふぉんと" panose="02000600000000000000" pitchFamily="2" charset="-128"/>
              </a:rPr>
              <a:t>たかりかを知ろう</a:t>
            </a:r>
            <a:r>
              <a:rPr lang="en-US" altLang="ja-JP" sz="1814" dirty="0">
                <a:latin typeface="ことり文字ふぉんと" panose="02000600000000000000" pitchFamily="2" charset="-128"/>
                <a:ea typeface="ことり文字ふぉんと" panose="02000600000000000000" pitchFamily="2" charset="-128"/>
              </a:rPr>
              <a:t>(2)unity</a:t>
            </a:r>
            <a:r>
              <a:rPr lang="ja-JP" altLang="en-US" sz="1814" dirty="0">
                <a:latin typeface="ことり文字ふぉんと" panose="02000600000000000000" pitchFamily="2" charset="-128"/>
                <a:ea typeface="ことり文字ふぉんと" panose="02000600000000000000" pitchFamily="2" charset="-128"/>
              </a:rPr>
              <a:t>を知ろう！</a:t>
            </a:r>
            <a:endParaRPr lang="en-US" altLang="ja-JP" sz="1814" dirty="0">
              <a:latin typeface="ことり文字ふぉんと" panose="02000600000000000000" pitchFamily="2" charset="-128"/>
              <a:ea typeface="ことり文字ふぉんと" panose="02000600000000000000" pitchFamily="2" charset="-128"/>
            </a:endParaRPr>
          </a:p>
          <a:p>
            <a:pPr marL="0" indent="0">
              <a:buNone/>
            </a:pPr>
            <a:endParaRPr lang="en-US" altLang="ja-JP" sz="1814" dirty="0">
              <a:latin typeface="ことり文字ふぉんと" panose="02000600000000000000" pitchFamily="2" charset="-128"/>
              <a:ea typeface="ことり文字ふぉんと" panose="02000600000000000000" pitchFamily="2" charset="-128"/>
            </a:endParaRPr>
          </a:p>
          <a:p>
            <a:pPr marL="0" indent="0">
              <a:buNone/>
            </a:pPr>
            <a:r>
              <a:rPr lang="en-US" altLang="ja-JP" dirty="0" smtClean="0">
                <a:latin typeface="ことり文字ふぉんと" panose="02000600000000000000" pitchFamily="2" charset="-128"/>
                <a:ea typeface="ことり文字ふぉんと" panose="02000600000000000000" pitchFamily="2" charset="-128"/>
              </a:rPr>
              <a:t>② unity</a:t>
            </a:r>
            <a:r>
              <a:rPr lang="ja-JP" altLang="en-US" dirty="0" smtClean="0">
                <a:latin typeface="ことり文字ふぉんと" panose="02000600000000000000" pitchFamily="2" charset="-128"/>
                <a:ea typeface="ことり文字ふぉんと" panose="02000600000000000000" pitchFamily="2" charset="-128"/>
              </a:rPr>
              <a:t>を触ってみよう！</a:t>
            </a:r>
            <a:endParaRPr lang="en-US" altLang="ja-JP" dirty="0" smtClean="0">
              <a:latin typeface="ことり文字ふぉんと" panose="02000600000000000000" pitchFamily="2" charset="-128"/>
              <a:ea typeface="ことり文字ふぉんと" panose="02000600000000000000" pitchFamily="2" charset="-128"/>
            </a:endParaRPr>
          </a:p>
          <a:p>
            <a:pPr marL="0" indent="0">
              <a:buNone/>
            </a:pPr>
            <a:r>
              <a:rPr lang="en-US" altLang="ja-JP" dirty="0" smtClean="0">
                <a:latin typeface="ことり文字ふぉんと" panose="02000600000000000000" pitchFamily="2" charset="-128"/>
                <a:ea typeface="ことり文字ふぉんと" panose="02000600000000000000" pitchFamily="2" charset="-128"/>
              </a:rPr>
              <a:t>③ </a:t>
            </a:r>
            <a:r>
              <a:rPr lang="ja-JP" altLang="en-US" dirty="0" smtClean="0">
                <a:latin typeface="ことり文字ふぉんと" panose="02000600000000000000" pitchFamily="2" charset="-128"/>
                <a:ea typeface="ことり文字ふぉんと" panose="02000600000000000000" pitchFamily="2" charset="-128"/>
              </a:rPr>
              <a:t>ゲームを作ってみよう！</a:t>
            </a:r>
            <a:endParaRPr lang="en-US" altLang="ja-JP" dirty="0" smtClean="0">
              <a:latin typeface="ことり文字ふぉんと" panose="02000600000000000000" pitchFamily="2" charset="-128"/>
              <a:ea typeface="ことり文字ふぉんと" panose="02000600000000000000" pitchFamily="2" charset="-128"/>
            </a:endParaRPr>
          </a:p>
          <a:p>
            <a:pPr marL="0" indent="0">
              <a:buNone/>
            </a:pPr>
            <a:r>
              <a:rPr lang="en-US" altLang="ja-JP" dirty="0" smtClean="0">
                <a:latin typeface="ことり文字ふぉんと" panose="02000600000000000000" pitchFamily="2" charset="-128"/>
                <a:ea typeface="ことり文字ふぉんと" panose="02000600000000000000" pitchFamily="2" charset="-128"/>
              </a:rPr>
              <a:t>④ </a:t>
            </a:r>
            <a:r>
              <a:rPr lang="ja-JP" altLang="en-US" dirty="0" smtClean="0">
                <a:latin typeface="ことり文字ふぉんと" panose="02000600000000000000" pitchFamily="2" charset="-128"/>
                <a:ea typeface="ことり文字ふぉんと" panose="02000600000000000000" pitchFamily="2" charset="-128"/>
              </a:rPr>
              <a:t>遊んでみよう！</a:t>
            </a:r>
            <a:endParaRPr lang="en-US" altLang="ja-JP" dirty="0" smtClean="0">
              <a:latin typeface="ことり文字ふぉんと" panose="02000600000000000000" pitchFamily="2" charset="-128"/>
              <a:ea typeface="ことり文字ふぉんと" panose="02000600000000000000" pitchFamily="2" charset="-128"/>
            </a:endParaRPr>
          </a:p>
          <a:p>
            <a:pPr marL="0" indent="0">
              <a:buNone/>
            </a:pPr>
            <a:r>
              <a:rPr lang="en-US" altLang="ja-JP" dirty="0" smtClean="0">
                <a:latin typeface="ことり文字ふぉんと" panose="02000600000000000000" pitchFamily="2" charset="-128"/>
                <a:ea typeface="ことり文字ふぉんと" panose="02000600000000000000" pitchFamily="2" charset="-128"/>
              </a:rPr>
              <a:t>⑤</a:t>
            </a:r>
            <a:r>
              <a:rPr lang="en-US" altLang="en-US" dirty="0" smtClean="0">
                <a:latin typeface="ことり文字ふぉんと" panose="02000600000000000000" pitchFamily="2" charset="-128"/>
                <a:ea typeface="ことり文字ふぉんと" panose="02000600000000000000" pitchFamily="2" charset="-128"/>
              </a:rPr>
              <a:t> </a:t>
            </a:r>
            <a:r>
              <a:rPr lang="ja-JP" altLang="en-US" dirty="0" smtClean="0">
                <a:latin typeface="ことり文字ふぉんと" panose="02000600000000000000" pitchFamily="2" charset="-128"/>
                <a:ea typeface="ことり文字ふぉんと" panose="02000600000000000000" pitchFamily="2" charset="-128"/>
              </a:rPr>
              <a:t>クロージング</a:t>
            </a:r>
            <a:endParaRPr lang="en-US" altLang="ja-JP" dirty="0">
              <a:latin typeface="ことり文字ふぉんと" panose="02000600000000000000" pitchFamily="2" charset="-128"/>
              <a:ea typeface="ことり文字ふぉんと" panose="02000600000000000000" pitchFamily="2" charset="-128"/>
            </a:endParaRPr>
          </a:p>
        </p:txBody>
      </p:sp>
      <p:pic>
        <p:nvPicPr>
          <p:cNvPr id="3074" name="Picture 2" descr="http://ts1.mm.bing.net/th?&amp;id=JN.RKyAfe%2b1XrtZYsOUQCOHDQ&amp;w=300&amp;h=300&amp;c=0&amp;pid=1.9&amp;rs=0&amp;p=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11375" y="1273749"/>
            <a:ext cx="1177510" cy="985183"/>
          </a:xfrm>
          <a:prstGeom prst="rect">
            <a:avLst/>
          </a:prstGeom>
          <a:noFill/>
          <a:extLst>
            <a:ext uri="{909E8E84-426E-40dd-AFC4-6F175D3DCCD1}">
              <a14:hiddenFill xmlns="" xmlns:a14="http://schemas.microsoft.com/office/drawing/2010/main">
                <a:solidFill>
                  <a:srgbClr val="FFFFFF"/>
                </a:solidFill>
              </a14:hiddenFill>
            </a:ext>
          </a:extLst>
        </p:spPr>
      </p:pic>
      <p:pic>
        <p:nvPicPr>
          <p:cNvPr id="3076" name="Picture 4" descr="http://ts1.mm.bing.net/th?&amp;id=JN.cDhvuVLuUJyZqgWCuI7Bhw&amp;w=300&amp;h=300&amp;c=0&amp;pid=1.9&amp;rs=0&amp;p=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21450" y="2094135"/>
            <a:ext cx="1097149" cy="1154894"/>
          </a:xfrm>
          <a:prstGeom prst="rect">
            <a:avLst/>
          </a:prstGeom>
          <a:noFill/>
          <a:extLst>
            <a:ext uri="{909E8E84-426E-40dd-AFC4-6F175D3DCCD1}">
              <a14:hiddenFill xmlns="" xmlns:a14="http://schemas.microsoft.com/office/drawing/2010/main">
                <a:solidFill>
                  <a:srgbClr val="FFFFFF"/>
                </a:solidFill>
              </a14:hiddenFill>
            </a:ext>
          </a:extLst>
        </p:spPr>
      </p:pic>
      <p:pic>
        <p:nvPicPr>
          <p:cNvPr id="3078" name="Picture 6" descr="http://ts1.mm.bing.net/th?&amp;id=JN.dG0ryZiTz%2bSiBszPJ1guFA&amp;w=300&amp;h=300&amp;c=0&amp;pid=1.9&amp;rs=0&amp;p=0"/>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153794" y="3249029"/>
            <a:ext cx="1102885" cy="1102885"/>
          </a:xfrm>
          <a:prstGeom prst="rect">
            <a:avLst/>
          </a:prstGeom>
          <a:noFill/>
          <a:extLst>
            <a:ext uri="{909E8E84-426E-40dd-AFC4-6F175D3DCCD1}">
              <a14:hiddenFill xmlns="" xmlns:a14="http://schemas.microsoft.com/office/drawing/2010/main">
                <a:solidFill>
                  <a:srgbClr val="FFFFFF"/>
                </a:solidFill>
              </a14:hiddenFill>
            </a:ext>
          </a:extLst>
        </p:spPr>
      </p:pic>
      <p:pic>
        <p:nvPicPr>
          <p:cNvPr id="3080" name="Picture 8" descr="http://ts1.mm.bing.net/th?id=JN.ThgWDsReXqzku27oZIJTEg&amp;w=249&amp;h=155&amp;c=7&amp;rs=1&amp;qlt=90&amp;o=4&amp;pid=1.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70969" y="4420780"/>
            <a:ext cx="1449387" cy="902229"/>
          </a:xfrm>
          <a:prstGeom prst="rect">
            <a:avLst/>
          </a:prstGeom>
          <a:noFill/>
          <a:extLst>
            <a:ext uri="{909E8E84-426E-40dd-AFC4-6F175D3DCCD1}">
              <a14:hiddenFill xmlns="" xmlns:a14="http://schemas.microsoft.com/office/drawing/2010/main">
                <a:solidFill>
                  <a:srgbClr val="FFFFFF"/>
                </a:solidFill>
              </a14:hiddenFill>
            </a:ext>
          </a:extLst>
        </p:spPr>
      </p:pic>
      <p:pic>
        <p:nvPicPr>
          <p:cNvPr id="3082" name="Picture 10" descr="http://ts1.mm.bing.net/th?&amp;id=JN./lgDGi8zH0yyml63vUzGvQ&amp;w=300&amp;h=300&amp;c=0&amp;pid=1.9&amp;rs=0&amp;p=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95454" y="5323009"/>
            <a:ext cx="1282906" cy="1295865"/>
          </a:xfrm>
          <a:prstGeom prst="rect">
            <a:avLst/>
          </a:prstGeom>
          <a:noFill/>
          <a:extLst>
            <a:ext uri="{909E8E84-426E-40dd-AFC4-6F175D3DCCD1}">
              <a14:hiddenFill xmlns="" xmlns:a14="http://schemas.microsoft.com/office/drawing/2010/main">
                <a:solidFill>
                  <a:srgbClr val="FFFFFF"/>
                </a:solidFill>
              </a14:hiddenFill>
            </a:ext>
          </a:extLst>
        </p:spPr>
      </p:pic>
      <p:sp>
        <p:nvSpPr>
          <p:cNvPr id="4" name="スライド番号プレースホルダー 3"/>
          <p:cNvSpPr>
            <a:spLocks noGrp="1"/>
          </p:cNvSpPr>
          <p:nvPr>
            <p:ph type="sldNum" sz="quarter" idx="12"/>
          </p:nvPr>
        </p:nvSpPr>
        <p:spPr/>
        <p:txBody>
          <a:bodyPr/>
          <a:lstStyle/>
          <a:p>
            <a:fld id="{D57F1E4F-1CFF-5643-939E-217C01CDF565}" type="slidenum">
              <a:rPr lang="en-US" smtClean="0"/>
              <a:pPr/>
              <a:t>10</a:t>
            </a:fld>
            <a:endParaRPr lang="en-US" dirty="0"/>
          </a:p>
        </p:txBody>
      </p:sp>
    </p:spTree>
    <p:extLst>
      <p:ext uri="{BB962C8B-B14F-4D97-AF65-F5344CB8AC3E}">
        <p14:creationId xmlns:p14="http://schemas.microsoft.com/office/powerpoint/2010/main" val="320536968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lang="en-US" altLang="ja-JP" sz="3628" dirty="0"/>
              <a:t>unity</a:t>
            </a:r>
            <a:r>
              <a:rPr lang="ja-JP" altLang="en-US" sz="3628" dirty="0"/>
              <a:t>ってなーに？</a:t>
            </a:r>
          </a:p>
        </p:txBody>
      </p:sp>
      <p:sp>
        <p:nvSpPr>
          <p:cNvPr id="3" name="コンテンツ プレースホルダー 2"/>
          <p:cNvSpPr>
            <a:spLocks noGrp="1"/>
          </p:cNvSpPr>
          <p:nvPr>
            <p:ph idx="1"/>
          </p:nvPr>
        </p:nvSpPr>
        <p:spPr/>
        <p:txBody>
          <a:bodyPr>
            <a:normAutofit/>
          </a:bodyPr>
          <a:lstStyle/>
          <a:p>
            <a:r>
              <a:rPr lang="ja-JP" altLang="en-US" sz="2540" dirty="0">
                <a:latin typeface="+mn-ea"/>
              </a:rPr>
              <a:t>一言で言えば</a:t>
            </a:r>
            <a:endParaRPr lang="en-US" altLang="ja-JP" sz="2540" dirty="0">
              <a:latin typeface="+mn-ea"/>
            </a:endParaRPr>
          </a:p>
          <a:p>
            <a:pPr marL="0" indent="0">
              <a:buNone/>
            </a:pPr>
            <a:r>
              <a:rPr lang="ja-JP" altLang="en-US" sz="2540" dirty="0">
                <a:latin typeface="+mn-ea"/>
              </a:rPr>
              <a:t>　　</a:t>
            </a:r>
            <a:r>
              <a:rPr lang="ja-JP" altLang="en-US" sz="2540" dirty="0">
                <a:latin typeface="HGP創英角ｺﾞｼｯｸUB" panose="020B0900000000000000" pitchFamily="50" charset="-128"/>
                <a:ea typeface="HGP創英角ｺﾞｼｯｸUB" panose="020B0900000000000000" pitchFamily="50" charset="-128"/>
              </a:rPr>
              <a:t>“ゲーム開発ツール”</a:t>
            </a:r>
            <a:endParaRPr lang="en-US" altLang="ja-JP" sz="2540" dirty="0">
              <a:latin typeface="HGP創英角ｺﾞｼｯｸUB" panose="020B0900000000000000" pitchFamily="50" charset="-128"/>
              <a:ea typeface="HGP創英角ｺﾞｼｯｸUB" panose="020B0900000000000000" pitchFamily="50" charset="-128"/>
            </a:endParaRPr>
          </a:p>
          <a:p>
            <a:pPr marL="0" indent="0">
              <a:buNone/>
            </a:pPr>
            <a:endParaRPr lang="en-US" altLang="ja-JP" sz="2540" dirty="0">
              <a:latin typeface="+mn-ea"/>
            </a:endParaRPr>
          </a:p>
          <a:p>
            <a:pPr marL="0" indent="0">
              <a:buNone/>
            </a:pPr>
            <a:r>
              <a:rPr lang="ja-JP" altLang="en-US" sz="2540" dirty="0">
                <a:latin typeface="+mn-ea"/>
              </a:rPr>
              <a:t>・ゲームを動かすために</a:t>
            </a:r>
            <a:endParaRPr lang="en-US" altLang="ja-JP" sz="2540" dirty="0">
              <a:latin typeface="+mn-ea"/>
            </a:endParaRPr>
          </a:p>
          <a:p>
            <a:pPr marL="0" indent="0">
              <a:buNone/>
            </a:pPr>
            <a:r>
              <a:rPr lang="ja-JP" altLang="en-US" sz="2540" dirty="0">
                <a:latin typeface="+mn-ea"/>
              </a:rPr>
              <a:t>　　</a:t>
            </a:r>
            <a:r>
              <a:rPr lang="ja-JP" altLang="en-US" sz="2540" dirty="0">
                <a:latin typeface="HGP創英角ｺﾞｼｯｸUB" panose="020B0900000000000000" pitchFamily="50" charset="-128"/>
                <a:ea typeface="HGP創英角ｺﾞｼｯｸUB" panose="020B0900000000000000" pitchFamily="50" charset="-128"/>
              </a:rPr>
              <a:t>“ゲームエンジン”</a:t>
            </a:r>
            <a:r>
              <a:rPr lang="ja-JP" altLang="en-US" sz="2540" dirty="0">
                <a:latin typeface="+mn-ea"/>
              </a:rPr>
              <a:t>と</a:t>
            </a:r>
            <a:endParaRPr lang="en-US" altLang="ja-JP" sz="2540" dirty="0">
              <a:latin typeface="+mn-ea"/>
            </a:endParaRPr>
          </a:p>
          <a:p>
            <a:pPr marL="0" indent="0">
              <a:buNone/>
            </a:pPr>
            <a:r>
              <a:rPr lang="ja-JP" altLang="en-US" sz="2540" dirty="0">
                <a:latin typeface="+mn-ea"/>
              </a:rPr>
              <a:t>　ゲーム内のコンテンツを編集する</a:t>
            </a:r>
            <a:endParaRPr lang="en-US" altLang="ja-JP" sz="2540" dirty="0">
              <a:latin typeface="+mn-ea"/>
            </a:endParaRPr>
          </a:p>
          <a:p>
            <a:pPr marL="0" indent="0">
              <a:buNone/>
            </a:pPr>
            <a:r>
              <a:rPr lang="ja-JP" altLang="en-US" sz="2540" dirty="0">
                <a:latin typeface="+mn-ea"/>
              </a:rPr>
              <a:t>　　</a:t>
            </a:r>
            <a:r>
              <a:rPr lang="ja-JP" altLang="en-US" sz="2540" dirty="0">
                <a:latin typeface="HGP創英角ｺﾞｼｯｸUB" panose="020B0900000000000000" pitchFamily="50" charset="-128"/>
                <a:ea typeface="HGP創英角ｺﾞｼｯｸUB" panose="020B0900000000000000" pitchFamily="50" charset="-128"/>
              </a:rPr>
              <a:t>“エディター”</a:t>
            </a:r>
            <a:r>
              <a:rPr lang="ja-JP" altLang="en-US" sz="2540" dirty="0">
                <a:latin typeface="+mn-ea"/>
              </a:rPr>
              <a:t>が統合された</a:t>
            </a:r>
            <a:endParaRPr lang="en-US" altLang="ja-JP" sz="2540" dirty="0">
              <a:latin typeface="+mn-ea"/>
            </a:endParaRPr>
          </a:p>
          <a:p>
            <a:pPr marL="0" indent="0">
              <a:buNone/>
            </a:pPr>
            <a:endParaRPr lang="en-US" altLang="ja-JP" sz="2540" dirty="0">
              <a:latin typeface="+mn-ea"/>
            </a:endParaRPr>
          </a:p>
          <a:p>
            <a:pPr marL="0" indent="0">
              <a:buNone/>
            </a:pPr>
            <a:r>
              <a:rPr lang="ja-JP" altLang="en-US" sz="2902" dirty="0">
                <a:latin typeface="HGP創英角ｺﾞｼｯｸUB" panose="020B0900000000000000" pitchFamily="50" charset="-128"/>
                <a:ea typeface="HGP創英角ｺﾞｼｯｸUB" panose="020B0900000000000000" pitchFamily="50" charset="-128"/>
              </a:rPr>
              <a:t>“エディター統合型ゲームエンジン”</a:t>
            </a:r>
            <a:endParaRPr lang="en-US" altLang="ja-JP" sz="2902" dirty="0">
              <a:latin typeface="+mn-ea"/>
              <a:ea typeface="HGP創英角ｺﾞｼｯｸUB" panose="020B0900000000000000" pitchFamily="50" charset="-128"/>
            </a:endParaRPr>
          </a:p>
        </p:txBody>
      </p:sp>
      <p:pic>
        <p:nvPicPr>
          <p:cNvPr id="4100" name="Picture 4" descr="http://applemagazine.com/wp-content/uploads/2012/12/screenshot_Unity-3D_abbe-b5a2c62669af.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85850" y="1600302"/>
            <a:ext cx="3229034" cy="1959319"/>
          </a:xfrm>
          <a:prstGeom prst="rect">
            <a:avLst/>
          </a:prstGeom>
          <a:noFill/>
          <a:extLst>
            <a:ext uri="{909E8E84-426E-40dd-AFC4-6F175D3DCCD1}">
              <a14:hiddenFill xmlns="" xmlns:a14="http://schemas.microsoft.com/office/drawing/2010/main">
                <a:solidFill>
                  <a:srgbClr val="FFFFFF"/>
                </a:solidFill>
              </a14:hiddenFill>
            </a:ext>
          </a:extLst>
        </p:spPr>
      </p:pic>
      <p:pic>
        <p:nvPicPr>
          <p:cNvPr id="4104" name="Picture 8" descr="http://japan.unity3d.com/unity/quality/i_special-effects/water.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859387" y="3951485"/>
            <a:ext cx="2621501" cy="1430356"/>
          </a:xfrm>
          <a:prstGeom prst="rect">
            <a:avLst/>
          </a:prstGeom>
          <a:noFill/>
          <a:extLst>
            <a:ext uri="{909E8E84-426E-40dd-AFC4-6F175D3DCCD1}">
              <a14:hiddenFill xmlns="" xmlns:a14="http://schemas.microsoft.com/office/drawing/2010/main">
                <a:solidFill>
                  <a:srgbClr val="FFFFFF"/>
                </a:solidFill>
              </a14:hiddenFill>
            </a:ext>
          </a:extLst>
        </p:spPr>
      </p:pic>
      <p:sp>
        <p:nvSpPr>
          <p:cNvPr id="4" name="スライド番号プレースホルダー 3"/>
          <p:cNvSpPr>
            <a:spLocks noGrp="1"/>
          </p:cNvSpPr>
          <p:nvPr>
            <p:ph type="sldNum" sz="quarter" idx="12"/>
          </p:nvPr>
        </p:nvSpPr>
        <p:spPr/>
        <p:txBody>
          <a:bodyPr/>
          <a:lstStyle/>
          <a:p>
            <a:fld id="{D57F1E4F-1CFF-5643-939E-217C01CDF565}" type="slidenum">
              <a:rPr lang="en-US" smtClean="0"/>
              <a:pPr/>
              <a:t>11</a:t>
            </a:fld>
            <a:endParaRPr lang="en-US" dirty="0"/>
          </a:p>
        </p:txBody>
      </p:sp>
    </p:spTree>
    <p:extLst>
      <p:ext uri="{BB962C8B-B14F-4D97-AF65-F5344CB8AC3E}">
        <p14:creationId xmlns:p14="http://schemas.microsoft.com/office/powerpoint/2010/main" val="370482326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ctrTitle"/>
          </p:nvPr>
        </p:nvSpPr>
        <p:spPr>
          <a:xfrm>
            <a:off x="2373294" y="2253409"/>
            <a:ext cx="8098519" cy="1455226"/>
          </a:xfrm>
        </p:spPr>
        <p:txBody>
          <a:bodyPr>
            <a:noAutofit/>
          </a:bodyPr>
          <a:lstStyle/>
          <a:p>
            <a:r>
              <a:rPr lang="ja-JP" altLang="en-US" sz="4898" dirty="0">
                <a:latin typeface="ことり文字ふぉんと" panose="02000600000000000000" pitchFamily="2" charset="-128"/>
                <a:ea typeface="ことり文字ふぉんと" panose="02000600000000000000" pitchFamily="2" charset="-128"/>
              </a:rPr>
              <a:t>インストールしましたよね</a:t>
            </a:r>
            <a:r>
              <a:rPr lang="en-US" altLang="ja-JP" sz="4898" dirty="0">
                <a:latin typeface="ことり文字ふぉんと" panose="02000600000000000000" pitchFamily="2" charset="-128"/>
                <a:ea typeface="ことり文字ふぉんと" panose="02000600000000000000" pitchFamily="2" charset="-128"/>
              </a:rPr>
              <a:t>♪</a:t>
            </a:r>
            <a:endParaRPr lang="ja-JP" altLang="en-US" sz="4898" dirty="0">
              <a:latin typeface="ことり文字ふぉんと" panose="02000600000000000000" pitchFamily="2" charset="-128"/>
              <a:ea typeface="ことり文字ふぉんと" panose="02000600000000000000" pitchFamily="2" charset="-128"/>
            </a:endParaRPr>
          </a:p>
        </p:txBody>
      </p:sp>
      <p:sp>
        <p:nvSpPr>
          <p:cNvPr id="2" name="スライド番号プレースホルダー 1"/>
          <p:cNvSpPr>
            <a:spLocks noGrp="1"/>
          </p:cNvSpPr>
          <p:nvPr>
            <p:ph type="sldNum" sz="quarter" idx="4294967295"/>
          </p:nvPr>
        </p:nvSpPr>
        <p:spPr>
          <a:xfrm>
            <a:off x="79628" y="6492875"/>
            <a:ext cx="455831" cy="365125"/>
          </a:xfrm>
        </p:spPr>
        <p:txBody>
          <a:bodyPr/>
          <a:lstStyle/>
          <a:p>
            <a:fld id="{D57F1E4F-1CFF-5643-939E-217C01CDF565}" type="slidenum">
              <a:rPr lang="en-US" smtClean="0"/>
              <a:pPr/>
              <a:t>12</a:t>
            </a:fld>
            <a:endParaRPr lang="en-US" dirty="0"/>
          </a:p>
        </p:txBody>
      </p:sp>
    </p:spTree>
    <p:extLst>
      <p:ext uri="{BB962C8B-B14F-4D97-AF65-F5344CB8AC3E}">
        <p14:creationId xmlns:p14="http://schemas.microsoft.com/office/powerpoint/2010/main" val="283592951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ctrTitle"/>
          </p:nvPr>
        </p:nvSpPr>
        <p:spPr>
          <a:xfrm>
            <a:off x="2373294" y="2253409"/>
            <a:ext cx="8098519" cy="1455226"/>
          </a:xfrm>
        </p:spPr>
        <p:txBody>
          <a:bodyPr>
            <a:noAutofit/>
          </a:bodyPr>
          <a:lstStyle/>
          <a:p>
            <a:r>
              <a:rPr lang="ja-JP" altLang="en-US" sz="4898" dirty="0">
                <a:latin typeface="ことり文字ふぉんと" panose="02000600000000000000" pitchFamily="2" charset="-128"/>
                <a:ea typeface="ことり文字ふぉんと" panose="02000600000000000000" pitchFamily="2" charset="-128"/>
              </a:rPr>
              <a:t>それじゃ起動しましょうか</a:t>
            </a:r>
          </a:p>
        </p:txBody>
      </p:sp>
      <p:sp>
        <p:nvSpPr>
          <p:cNvPr id="2" name="スライド番号プレースホルダー 1"/>
          <p:cNvSpPr>
            <a:spLocks noGrp="1"/>
          </p:cNvSpPr>
          <p:nvPr>
            <p:ph type="sldNum" sz="quarter" idx="4294967295"/>
          </p:nvPr>
        </p:nvSpPr>
        <p:spPr>
          <a:xfrm>
            <a:off x="79628" y="6492875"/>
            <a:ext cx="455831" cy="365125"/>
          </a:xfrm>
        </p:spPr>
        <p:txBody>
          <a:bodyPr/>
          <a:lstStyle/>
          <a:p>
            <a:fld id="{D57F1E4F-1CFF-5643-939E-217C01CDF565}" type="slidenum">
              <a:rPr lang="en-US" smtClean="0"/>
              <a:pPr/>
              <a:t>13</a:t>
            </a:fld>
            <a:endParaRPr lang="en-US" dirty="0"/>
          </a:p>
        </p:txBody>
      </p:sp>
    </p:spTree>
    <p:extLst>
      <p:ext uri="{BB962C8B-B14F-4D97-AF65-F5344CB8AC3E}">
        <p14:creationId xmlns:p14="http://schemas.microsoft.com/office/powerpoint/2010/main" val="326442762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p:cNvPicPr>
            <a:picLocks noChangeAspect="1"/>
          </p:cNvPicPr>
          <p:nvPr/>
        </p:nvPicPr>
        <p:blipFill>
          <a:blip r:embed="rId2"/>
          <a:stretch>
            <a:fillRect/>
          </a:stretch>
        </p:blipFill>
        <p:spPr>
          <a:xfrm>
            <a:off x="1334529" y="1469681"/>
            <a:ext cx="8150205" cy="4693282"/>
          </a:xfrm>
          <a:prstGeom prst="rect">
            <a:avLst/>
          </a:prstGeom>
        </p:spPr>
      </p:pic>
      <p:sp>
        <p:nvSpPr>
          <p:cNvPr id="2" name="タイトル 1"/>
          <p:cNvSpPr>
            <a:spLocks noGrp="1"/>
          </p:cNvSpPr>
          <p:nvPr>
            <p:ph type="title"/>
          </p:nvPr>
        </p:nvSpPr>
        <p:spPr/>
        <p:txBody>
          <a:bodyPr>
            <a:normAutofit fontScale="90000"/>
          </a:bodyPr>
          <a:lstStyle/>
          <a:p>
            <a:r>
              <a:rPr kumimoji="1" lang="ja-JP" altLang="en-US" dirty="0" smtClean="0"/>
              <a:t>プロジェクトの作成</a:t>
            </a:r>
            <a:endParaRPr kumimoji="1" lang="ja-JP" altLang="en-US" dirty="0"/>
          </a:p>
        </p:txBody>
      </p:sp>
      <p:sp>
        <p:nvSpPr>
          <p:cNvPr id="4" name="正方形/長方形 3"/>
          <p:cNvSpPr/>
          <p:nvPr/>
        </p:nvSpPr>
        <p:spPr>
          <a:xfrm>
            <a:off x="6756666" y="2024526"/>
            <a:ext cx="1044970" cy="326553"/>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33"/>
          </a:p>
        </p:txBody>
      </p:sp>
      <p:sp>
        <p:nvSpPr>
          <p:cNvPr id="3" name="スライド番号プレースホルダー 2"/>
          <p:cNvSpPr>
            <a:spLocks noGrp="1"/>
          </p:cNvSpPr>
          <p:nvPr>
            <p:ph type="sldNum" sz="quarter" idx="12"/>
          </p:nvPr>
        </p:nvSpPr>
        <p:spPr/>
        <p:txBody>
          <a:bodyPr/>
          <a:lstStyle/>
          <a:p>
            <a:fld id="{D57F1E4F-1CFF-5643-939E-217C01CDF565}" type="slidenum">
              <a:rPr lang="en-US" smtClean="0"/>
              <a:pPr/>
              <a:t>14</a:t>
            </a:fld>
            <a:endParaRPr lang="en-US" dirty="0"/>
          </a:p>
        </p:txBody>
      </p:sp>
    </p:spTree>
    <p:extLst>
      <p:ext uri="{BB962C8B-B14F-4D97-AF65-F5344CB8AC3E}">
        <p14:creationId xmlns:p14="http://schemas.microsoft.com/office/powerpoint/2010/main" val="131937878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smtClean="0"/>
              <a:t>プロジェクトの生成</a:t>
            </a:r>
            <a:endParaRPr kumimoji="1" lang="ja-JP" altLang="en-US" dirty="0"/>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5780" y="1524681"/>
            <a:ext cx="7151513" cy="4516745"/>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5" name="正方形/長方形 4"/>
          <p:cNvSpPr/>
          <p:nvPr/>
        </p:nvSpPr>
        <p:spPr>
          <a:xfrm>
            <a:off x="4916805" y="3052700"/>
            <a:ext cx="1044970" cy="326553"/>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33"/>
          </a:p>
        </p:txBody>
      </p:sp>
      <p:sp>
        <p:nvSpPr>
          <p:cNvPr id="6" name="正方形/長方形 5"/>
          <p:cNvSpPr/>
          <p:nvPr/>
        </p:nvSpPr>
        <p:spPr>
          <a:xfrm>
            <a:off x="4916805" y="3619776"/>
            <a:ext cx="3073203" cy="326553"/>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33"/>
          </a:p>
        </p:txBody>
      </p:sp>
      <p:sp>
        <p:nvSpPr>
          <p:cNvPr id="7" name="正方形/長方形 6"/>
          <p:cNvSpPr/>
          <p:nvPr/>
        </p:nvSpPr>
        <p:spPr>
          <a:xfrm>
            <a:off x="7153111" y="4213814"/>
            <a:ext cx="856642" cy="19484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33"/>
          </a:p>
        </p:txBody>
      </p:sp>
      <p:cxnSp>
        <p:nvCxnSpPr>
          <p:cNvPr id="8" name="直線矢印コネクタ 7"/>
          <p:cNvCxnSpPr>
            <a:endCxn id="5" idx="3"/>
          </p:cNvCxnSpPr>
          <p:nvPr/>
        </p:nvCxnSpPr>
        <p:spPr>
          <a:xfrm flipH="1">
            <a:off x="5961776" y="3215977"/>
            <a:ext cx="509761" cy="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2" name="直線矢印コネクタ 11"/>
          <p:cNvCxnSpPr/>
          <p:nvPr/>
        </p:nvCxnSpPr>
        <p:spPr>
          <a:xfrm flipH="1">
            <a:off x="8009753" y="3778375"/>
            <a:ext cx="509761" cy="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3" name="直線矢印コネクタ 12"/>
          <p:cNvCxnSpPr/>
          <p:nvPr/>
        </p:nvCxnSpPr>
        <p:spPr>
          <a:xfrm flipH="1">
            <a:off x="8009753" y="4311237"/>
            <a:ext cx="509761" cy="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1" name="テキスト ボックス 10"/>
          <p:cNvSpPr txBox="1"/>
          <p:nvPr/>
        </p:nvSpPr>
        <p:spPr>
          <a:xfrm>
            <a:off x="6502282" y="3052700"/>
            <a:ext cx="2074607" cy="343620"/>
          </a:xfrm>
          <a:prstGeom prst="rect">
            <a:avLst/>
          </a:prstGeom>
          <a:noFill/>
        </p:spPr>
        <p:txBody>
          <a:bodyPr wrap="none" rtlCol="0">
            <a:spAutoFit/>
          </a:bodyPr>
          <a:lstStyle/>
          <a:p>
            <a:r>
              <a:rPr kumimoji="1" lang="ja-JP" altLang="en-US" sz="1633" dirty="0"/>
              <a:t>適当に名前を決めて</a:t>
            </a:r>
          </a:p>
        </p:txBody>
      </p:sp>
      <p:sp>
        <p:nvSpPr>
          <p:cNvPr id="15" name="テキスト ボックス 14"/>
          <p:cNvSpPr txBox="1"/>
          <p:nvPr/>
        </p:nvSpPr>
        <p:spPr>
          <a:xfrm>
            <a:off x="8572692" y="3423529"/>
            <a:ext cx="2284600" cy="594906"/>
          </a:xfrm>
          <a:prstGeom prst="rect">
            <a:avLst/>
          </a:prstGeom>
          <a:noFill/>
        </p:spPr>
        <p:txBody>
          <a:bodyPr wrap="none" rtlCol="0">
            <a:spAutoFit/>
          </a:bodyPr>
          <a:lstStyle/>
          <a:p>
            <a:r>
              <a:rPr kumimoji="1" lang="ja-JP" altLang="en-US" sz="1633" dirty="0"/>
              <a:t>適当に保存先を決めて</a:t>
            </a:r>
            <a:endParaRPr kumimoji="1" lang="en-US" altLang="ja-JP" sz="1633" dirty="0"/>
          </a:p>
          <a:p>
            <a:r>
              <a:rPr lang="en-US" altLang="ja-JP" sz="1633" dirty="0"/>
              <a:t>※</a:t>
            </a:r>
            <a:r>
              <a:rPr lang="ja-JP" altLang="en-US" sz="1633" dirty="0"/>
              <a:t>空のフォルダ</a:t>
            </a:r>
            <a:endParaRPr kumimoji="1" lang="ja-JP" altLang="en-US" sz="1633" dirty="0"/>
          </a:p>
        </p:txBody>
      </p:sp>
      <p:sp>
        <p:nvSpPr>
          <p:cNvPr id="16" name="テキスト ボックス 15"/>
          <p:cNvSpPr txBox="1"/>
          <p:nvPr/>
        </p:nvSpPr>
        <p:spPr>
          <a:xfrm>
            <a:off x="8526227" y="4148850"/>
            <a:ext cx="2614818" cy="343620"/>
          </a:xfrm>
          <a:prstGeom prst="rect">
            <a:avLst/>
          </a:prstGeom>
          <a:noFill/>
        </p:spPr>
        <p:txBody>
          <a:bodyPr wrap="none" rtlCol="0">
            <a:spAutoFit/>
          </a:bodyPr>
          <a:lstStyle/>
          <a:p>
            <a:r>
              <a:rPr kumimoji="1" lang="en-US" altLang="ja-JP" sz="1633" dirty="0"/>
              <a:t>Create project</a:t>
            </a:r>
            <a:r>
              <a:rPr kumimoji="1" lang="ja-JP" altLang="en-US" sz="1633" dirty="0"/>
              <a:t>を押す！！</a:t>
            </a:r>
          </a:p>
        </p:txBody>
      </p:sp>
      <p:sp>
        <p:nvSpPr>
          <p:cNvPr id="3" name="スライド番号プレースホルダー 2"/>
          <p:cNvSpPr>
            <a:spLocks noGrp="1"/>
          </p:cNvSpPr>
          <p:nvPr>
            <p:ph type="sldNum" sz="quarter" idx="12"/>
          </p:nvPr>
        </p:nvSpPr>
        <p:spPr/>
        <p:txBody>
          <a:bodyPr/>
          <a:lstStyle/>
          <a:p>
            <a:fld id="{D57F1E4F-1CFF-5643-939E-217C01CDF565}" type="slidenum">
              <a:rPr lang="en-US" smtClean="0"/>
              <a:pPr/>
              <a:t>15</a:t>
            </a:fld>
            <a:endParaRPr lang="en-US" dirty="0"/>
          </a:p>
        </p:txBody>
      </p:sp>
    </p:spTree>
    <p:extLst>
      <p:ext uri="{BB962C8B-B14F-4D97-AF65-F5344CB8AC3E}">
        <p14:creationId xmlns:p14="http://schemas.microsoft.com/office/powerpoint/2010/main" val="48311168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smtClean="0"/>
              <a:t>画面の説明</a:t>
            </a:r>
            <a:endParaRPr kumimoji="1" lang="ja-JP" altLang="en-US" dirty="0"/>
          </a:p>
        </p:txBody>
      </p:sp>
      <p:pic>
        <p:nvPicPr>
          <p:cNvPr id="133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1430" y="1469681"/>
            <a:ext cx="8845599" cy="4973221"/>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4" name="正方形/長方形 3"/>
          <p:cNvSpPr/>
          <p:nvPr/>
        </p:nvSpPr>
        <p:spPr>
          <a:xfrm>
            <a:off x="1981430" y="1756995"/>
            <a:ext cx="8845599" cy="195932"/>
          </a:xfrm>
          <a:prstGeom prst="rect">
            <a:avLst/>
          </a:prstGeom>
          <a:solidFill>
            <a:srgbClr val="FF0000">
              <a:alpha val="40000"/>
            </a:srgbClr>
          </a:solid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33"/>
          </a:p>
        </p:txBody>
      </p:sp>
      <p:sp>
        <p:nvSpPr>
          <p:cNvPr id="6" name="線吹き出し 1 (枠付き) 5"/>
          <p:cNvSpPr/>
          <p:nvPr/>
        </p:nvSpPr>
        <p:spPr>
          <a:xfrm>
            <a:off x="8904358" y="1273749"/>
            <a:ext cx="1175591" cy="391864"/>
          </a:xfrm>
          <a:prstGeom prst="borderCallout1">
            <a:avLst>
              <a:gd name="adj1" fmla="val 18750"/>
              <a:gd name="adj2" fmla="val -8333"/>
              <a:gd name="adj3" fmla="val 113313"/>
              <a:gd name="adj4" fmla="val -20160"/>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51" dirty="0">
                <a:solidFill>
                  <a:schemeClr val="tx1"/>
                </a:solidFill>
                <a:latin typeface="ことり文字ふぉんと" panose="02000600000000000000" pitchFamily="2" charset="-128"/>
                <a:ea typeface="ことり文字ふぉんと" panose="02000600000000000000" pitchFamily="2" charset="-128"/>
              </a:rPr>
              <a:t>ツールバー</a:t>
            </a:r>
          </a:p>
        </p:txBody>
      </p:sp>
      <p:sp>
        <p:nvSpPr>
          <p:cNvPr id="8" name="正方形/長方形 7"/>
          <p:cNvSpPr/>
          <p:nvPr/>
        </p:nvSpPr>
        <p:spPr>
          <a:xfrm>
            <a:off x="3875558" y="2025843"/>
            <a:ext cx="4702366" cy="2252197"/>
          </a:xfrm>
          <a:prstGeom prst="rect">
            <a:avLst/>
          </a:prstGeom>
          <a:solidFill>
            <a:srgbClr val="FFC000">
              <a:alpha val="40000"/>
            </a:srgbClr>
          </a:solid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33" dirty="0"/>
          </a:p>
        </p:txBody>
      </p:sp>
      <p:sp>
        <p:nvSpPr>
          <p:cNvPr id="9" name="線吹き出し 1 (枠付き) 8"/>
          <p:cNvSpPr/>
          <p:nvPr/>
        </p:nvSpPr>
        <p:spPr>
          <a:xfrm>
            <a:off x="6790763" y="3021318"/>
            <a:ext cx="1175591" cy="391864"/>
          </a:xfrm>
          <a:prstGeom prst="borderCallout1">
            <a:avLst>
              <a:gd name="adj1" fmla="val 103408"/>
              <a:gd name="adj2" fmla="val 95137"/>
              <a:gd name="adj3" fmla="val 200793"/>
              <a:gd name="adj4" fmla="val 147274"/>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70" dirty="0">
                <a:solidFill>
                  <a:schemeClr val="tx1"/>
                </a:solidFill>
                <a:latin typeface="ことり文字ふぉんと" panose="02000600000000000000" pitchFamily="2" charset="-128"/>
                <a:ea typeface="ことり文字ふぉんと" panose="02000600000000000000" pitchFamily="2" charset="-128"/>
              </a:rPr>
              <a:t>Scene</a:t>
            </a:r>
            <a:r>
              <a:rPr lang="ja-JP" altLang="en-US" sz="1270" dirty="0">
                <a:solidFill>
                  <a:schemeClr val="tx1"/>
                </a:solidFill>
                <a:latin typeface="ことり文字ふぉんと" panose="02000600000000000000" pitchFamily="2" charset="-128"/>
                <a:ea typeface="ことり文字ふぉんと" panose="02000600000000000000" pitchFamily="2" charset="-128"/>
              </a:rPr>
              <a:t>ビュー</a:t>
            </a:r>
            <a:endParaRPr kumimoji="1" lang="ja-JP" altLang="en-US" sz="1270" dirty="0">
              <a:solidFill>
                <a:schemeClr val="tx1"/>
              </a:solidFill>
              <a:latin typeface="ことり文字ふぉんと" panose="02000600000000000000" pitchFamily="2" charset="-128"/>
              <a:ea typeface="ことり文字ふぉんと" panose="02000600000000000000" pitchFamily="2" charset="-128"/>
            </a:endParaRPr>
          </a:p>
        </p:txBody>
      </p:sp>
      <p:sp>
        <p:nvSpPr>
          <p:cNvPr id="10" name="正方形/長方形 9"/>
          <p:cNvSpPr/>
          <p:nvPr/>
        </p:nvSpPr>
        <p:spPr>
          <a:xfrm>
            <a:off x="1981430" y="2025842"/>
            <a:ext cx="1828698" cy="2252197"/>
          </a:xfrm>
          <a:prstGeom prst="rect">
            <a:avLst/>
          </a:prstGeom>
          <a:solidFill>
            <a:srgbClr val="00B050">
              <a:alpha val="40000"/>
            </a:srgbClr>
          </a:solid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ja-JP" altLang="en-US" sz="1633" dirty="0"/>
          </a:p>
        </p:txBody>
      </p:sp>
      <p:sp>
        <p:nvSpPr>
          <p:cNvPr id="11" name="線吹き出し 1 (枠付き) 10"/>
          <p:cNvSpPr/>
          <p:nvPr/>
        </p:nvSpPr>
        <p:spPr>
          <a:xfrm>
            <a:off x="2411272" y="2787195"/>
            <a:ext cx="1175591" cy="391864"/>
          </a:xfrm>
          <a:prstGeom prst="borderCallout1">
            <a:avLst>
              <a:gd name="adj1" fmla="val 18750"/>
              <a:gd name="adj2" fmla="val -8333"/>
              <a:gd name="adj3" fmla="val -33426"/>
              <a:gd name="adj4" fmla="val -32388"/>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998" dirty="0">
                <a:solidFill>
                  <a:schemeClr val="tx1"/>
                </a:solidFill>
                <a:latin typeface="ことり文字ふぉんと" panose="02000600000000000000" pitchFamily="2" charset="-128"/>
                <a:ea typeface="ことり文字ふぉんと" panose="02000600000000000000" pitchFamily="2" charset="-128"/>
              </a:rPr>
              <a:t>Hierarchy</a:t>
            </a:r>
            <a:r>
              <a:rPr lang="ja-JP" altLang="en-US" sz="998" dirty="0">
                <a:solidFill>
                  <a:schemeClr val="tx1"/>
                </a:solidFill>
                <a:latin typeface="ことり文字ふぉんと" panose="02000600000000000000" pitchFamily="2" charset="-128"/>
                <a:ea typeface="ことり文字ふぉんと" panose="02000600000000000000" pitchFamily="2" charset="-128"/>
              </a:rPr>
              <a:t>ビュー</a:t>
            </a:r>
            <a:endParaRPr kumimoji="1" lang="ja-JP" altLang="en-US" sz="998" dirty="0">
              <a:solidFill>
                <a:schemeClr val="tx1"/>
              </a:solidFill>
              <a:latin typeface="ことり文字ふぉんと" panose="02000600000000000000" pitchFamily="2" charset="-128"/>
              <a:ea typeface="ことり文字ふぉんと" panose="02000600000000000000" pitchFamily="2" charset="-128"/>
            </a:endParaRPr>
          </a:p>
        </p:txBody>
      </p:sp>
      <p:sp>
        <p:nvSpPr>
          <p:cNvPr id="12" name="正方形/長方形 11"/>
          <p:cNvSpPr/>
          <p:nvPr/>
        </p:nvSpPr>
        <p:spPr>
          <a:xfrm>
            <a:off x="8643115" y="1993578"/>
            <a:ext cx="2101871" cy="3982537"/>
          </a:xfrm>
          <a:prstGeom prst="rect">
            <a:avLst/>
          </a:prstGeom>
          <a:solidFill>
            <a:schemeClr val="tx2">
              <a:alpha val="40000"/>
            </a:schemeClr>
          </a:solidFill>
          <a:ln w="571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33"/>
          </a:p>
        </p:txBody>
      </p:sp>
      <p:sp>
        <p:nvSpPr>
          <p:cNvPr id="13" name="線吹き出し 1 (枠付き) 12"/>
          <p:cNvSpPr/>
          <p:nvPr/>
        </p:nvSpPr>
        <p:spPr>
          <a:xfrm>
            <a:off x="9296221" y="2514651"/>
            <a:ext cx="1175591" cy="391864"/>
          </a:xfrm>
          <a:prstGeom prst="borderCallout1">
            <a:avLst>
              <a:gd name="adj1" fmla="val 18750"/>
              <a:gd name="adj2" fmla="val -8333"/>
              <a:gd name="adj3" fmla="val 45588"/>
              <a:gd name="adj4" fmla="val -46498"/>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998" dirty="0">
                <a:solidFill>
                  <a:schemeClr val="tx1"/>
                </a:solidFill>
                <a:latin typeface="ことり文字ふぉんと" panose="02000600000000000000" pitchFamily="2" charset="-128"/>
                <a:ea typeface="ことり文字ふぉんと" panose="02000600000000000000" pitchFamily="2" charset="-128"/>
              </a:rPr>
              <a:t>Inspector</a:t>
            </a:r>
            <a:r>
              <a:rPr lang="ja-JP" altLang="en-US" sz="998" dirty="0">
                <a:solidFill>
                  <a:schemeClr val="tx1"/>
                </a:solidFill>
                <a:latin typeface="ことり文字ふぉんと" panose="02000600000000000000" pitchFamily="2" charset="-128"/>
                <a:ea typeface="ことり文字ふぉんと" panose="02000600000000000000" pitchFamily="2" charset="-128"/>
              </a:rPr>
              <a:t>ビュー</a:t>
            </a:r>
            <a:endParaRPr kumimoji="1" lang="ja-JP" altLang="en-US" sz="998" dirty="0">
              <a:solidFill>
                <a:schemeClr val="tx1"/>
              </a:solidFill>
              <a:latin typeface="ことり文字ふぉんと" panose="02000600000000000000" pitchFamily="2" charset="-128"/>
              <a:ea typeface="ことり文字ふぉんと" panose="02000600000000000000" pitchFamily="2" charset="-128"/>
            </a:endParaRPr>
          </a:p>
        </p:txBody>
      </p:sp>
      <p:sp>
        <p:nvSpPr>
          <p:cNvPr id="14" name="正方形/長方形 13"/>
          <p:cNvSpPr/>
          <p:nvPr/>
        </p:nvSpPr>
        <p:spPr>
          <a:xfrm>
            <a:off x="2002273" y="4343349"/>
            <a:ext cx="6575651" cy="1763387"/>
          </a:xfrm>
          <a:prstGeom prst="rect">
            <a:avLst/>
          </a:prstGeom>
          <a:solidFill>
            <a:schemeClr val="accent4">
              <a:lumMod val="50000"/>
              <a:alpha val="40000"/>
            </a:schemeClr>
          </a:solidFill>
          <a:ln w="571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33"/>
          </a:p>
        </p:txBody>
      </p:sp>
      <p:sp>
        <p:nvSpPr>
          <p:cNvPr id="15" name="線吹き出し 1 (枠付き) 14"/>
          <p:cNvSpPr/>
          <p:nvPr/>
        </p:nvSpPr>
        <p:spPr>
          <a:xfrm>
            <a:off x="6770961" y="4892560"/>
            <a:ext cx="1175591" cy="391864"/>
          </a:xfrm>
          <a:prstGeom prst="borderCallout1">
            <a:avLst>
              <a:gd name="adj1" fmla="val -12291"/>
              <a:gd name="adj2" fmla="val 73502"/>
              <a:gd name="adj3" fmla="val -129371"/>
              <a:gd name="adj4" fmla="val 59794"/>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088" dirty="0">
                <a:solidFill>
                  <a:schemeClr val="tx1"/>
                </a:solidFill>
                <a:latin typeface="ことり文字ふぉんと" panose="02000600000000000000" pitchFamily="2" charset="-128"/>
                <a:ea typeface="ことり文字ふぉんと" panose="02000600000000000000" pitchFamily="2" charset="-128"/>
              </a:rPr>
              <a:t>project</a:t>
            </a:r>
            <a:r>
              <a:rPr lang="ja-JP" altLang="en-US" sz="1088" dirty="0">
                <a:solidFill>
                  <a:schemeClr val="tx1"/>
                </a:solidFill>
                <a:latin typeface="ことり文字ふぉんと" panose="02000600000000000000" pitchFamily="2" charset="-128"/>
                <a:ea typeface="ことり文字ふぉんと" panose="02000600000000000000" pitchFamily="2" charset="-128"/>
              </a:rPr>
              <a:t>ビュー</a:t>
            </a:r>
            <a:endParaRPr kumimoji="1" lang="ja-JP" altLang="en-US" sz="1088" dirty="0">
              <a:solidFill>
                <a:schemeClr val="tx1"/>
              </a:solidFill>
              <a:latin typeface="ことり文字ふぉんと" panose="02000600000000000000" pitchFamily="2" charset="-128"/>
              <a:ea typeface="ことり文字ふぉんと" panose="02000600000000000000" pitchFamily="2" charset="-128"/>
            </a:endParaRPr>
          </a:p>
        </p:txBody>
      </p:sp>
      <p:sp>
        <p:nvSpPr>
          <p:cNvPr id="7" name="テキスト ボックス 6"/>
          <p:cNvSpPr txBox="1"/>
          <p:nvPr/>
        </p:nvSpPr>
        <p:spPr>
          <a:xfrm>
            <a:off x="4789907" y="3555061"/>
            <a:ext cx="2873668" cy="287771"/>
          </a:xfrm>
          <a:prstGeom prst="rect">
            <a:avLst/>
          </a:prstGeom>
          <a:solidFill>
            <a:schemeClr val="bg1"/>
          </a:solidFill>
          <a:ln>
            <a:solidFill>
              <a:schemeClr val="tx1"/>
            </a:solidFill>
          </a:ln>
        </p:spPr>
        <p:txBody>
          <a:bodyPr wrap="square" rtlCol="0">
            <a:spAutoFit/>
          </a:bodyPr>
          <a:lstStyle/>
          <a:p>
            <a:r>
              <a:rPr kumimoji="1" lang="ja-JP" altLang="en-US" sz="1270" dirty="0"/>
              <a:t>現在のシーンを視覚的に確認できる</a:t>
            </a:r>
          </a:p>
        </p:txBody>
      </p:sp>
      <p:sp>
        <p:nvSpPr>
          <p:cNvPr id="17" name="テキスト ボックス 16"/>
          <p:cNvSpPr txBox="1"/>
          <p:nvPr/>
        </p:nvSpPr>
        <p:spPr>
          <a:xfrm>
            <a:off x="2021896" y="3684120"/>
            <a:ext cx="1763507" cy="706604"/>
          </a:xfrm>
          <a:prstGeom prst="rect">
            <a:avLst/>
          </a:prstGeom>
          <a:solidFill>
            <a:schemeClr val="bg1"/>
          </a:solidFill>
          <a:ln>
            <a:solidFill>
              <a:schemeClr val="tx1"/>
            </a:solidFill>
          </a:ln>
        </p:spPr>
        <p:txBody>
          <a:bodyPr wrap="square" rtlCol="0">
            <a:spAutoFit/>
          </a:bodyPr>
          <a:lstStyle/>
          <a:p>
            <a:r>
              <a:rPr lang="ja-JP" altLang="en-US" sz="998" dirty="0"/>
              <a:t>シーンの中に配置されている</a:t>
            </a:r>
            <a:endParaRPr lang="en-US" altLang="ja-JP" sz="998" dirty="0"/>
          </a:p>
          <a:p>
            <a:r>
              <a:rPr lang="ja-JP" altLang="en-US" sz="998" dirty="0"/>
              <a:t>オブジェクトの階層構造を</a:t>
            </a:r>
            <a:endParaRPr lang="en-US" altLang="ja-JP" sz="998" dirty="0"/>
          </a:p>
          <a:p>
            <a:r>
              <a:rPr lang="ja-JP" altLang="en-US" sz="998" dirty="0"/>
              <a:t>確認できる</a:t>
            </a:r>
            <a:endParaRPr kumimoji="1" lang="ja-JP" altLang="en-US" sz="998" dirty="0"/>
          </a:p>
        </p:txBody>
      </p:sp>
      <p:sp>
        <p:nvSpPr>
          <p:cNvPr id="18" name="テキスト ボックス 17"/>
          <p:cNvSpPr txBox="1"/>
          <p:nvPr/>
        </p:nvSpPr>
        <p:spPr>
          <a:xfrm>
            <a:off x="8710874" y="3383960"/>
            <a:ext cx="1966352" cy="762003"/>
          </a:xfrm>
          <a:prstGeom prst="rect">
            <a:avLst/>
          </a:prstGeom>
          <a:solidFill>
            <a:schemeClr val="bg1"/>
          </a:solidFill>
          <a:ln>
            <a:solidFill>
              <a:schemeClr val="tx1"/>
            </a:solidFill>
          </a:ln>
        </p:spPr>
        <p:txBody>
          <a:bodyPr wrap="square" rtlCol="0">
            <a:spAutoFit/>
          </a:bodyPr>
          <a:lstStyle/>
          <a:p>
            <a:r>
              <a:rPr lang="ja-JP" altLang="en-US" sz="1088" dirty="0"/>
              <a:t>オブジェクトやファイルの</a:t>
            </a:r>
            <a:endParaRPr lang="en-US" altLang="ja-JP" sz="1088" dirty="0"/>
          </a:p>
          <a:p>
            <a:r>
              <a:rPr lang="ja-JP" altLang="en-US" sz="1088" dirty="0"/>
              <a:t>内容を確認したり、</a:t>
            </a:r>
            <a:endParaRPr lang="en-US" altLang="ja-JP" sz="1088" dirty="0"/>
          </a:p>
          <a:p>
            <a:r>
              <a:rPr lang="ja-JP" altLang="en-US" sz="1088" dirty="0"/>
              <a:t>詳細に設定することが出来る</a:t>
            </a:r>
            <a:r>
              <a:rPr lang="en-US" altLang="ja-JP" sz="998" dirty="0"/>
              <a:t>.</a:t>
            </a:r>
            <a:endParaRPr kumimoji="1" lang="ja-JP" altLang="en-US" sz="998" dirty="0"/>
          </a:p>
        </p:txBody>
      </p:sp>
      <p:sp>
        <p:nvSpPr>
          <p:cNvPr id="19" name="テキスト ボックス 18"/>
          <p:cNvSpPr txBox="1"/>
          <p:nvPr/>
        </p:nvSpPr>
        <p:spPr>
          <a:xfrm>
            <a:off x="4855098" y="5453630"/>
            <a:ext cx="2299357" cy="594586"/>
          </a:xfrm>
          <a:prstGeom prst="rect">
            <a:avLst/>
          </a:prstGeom>
          <a:solidFill>
            <a:schemeClr val="bg1"/>
          </a:solidFill>
          <a:ln>
            <a:solidFill>
              <a:schemeClr val="tx1"/>
            </a:solidFill>
          </a:ln>
        </p:spPr>
        <p:txBody>
          <a:bodyPr wrap="square" rtlCol="0">
            <a:spAutoFit/>
          </a:bodyPr>
          <a:lstStyle/>
          <a:p>
            <a:r>
              <a:rPr lang="ja-JP" altLang="en-US" sz="1088" dirty="0"/>
              <a:t>プロジェクト内の、</a:t>
            </a:r>
            <a:endParaRPr lang="en-US" altLang="ja-JP" sz="1088" dirty="0"/>
          </a:p>
          <a:p>
            <a:r>
              <a:rPr lang="ja-JP" altLang="en-US" sz="1088" dirty="0"/>
              <a:t>ファイルの 様子を表示する画面。 </a:t>
            </a:r>
            <a:r>
              <a:rPr lang="en-US" altLang="ja-JP" sz="998" dirty="0"/>
              <a:t>.</a:t>
            </a:r>
            <a:endParaRPr kumimoji="1" lang="ja-JP" altLang="en-US" sz="998" dirty="0"/>
          </a:p>
        </p:txBody>
      </p:sp>
      <p:sp>
        <p:nvSpPr>
          <p:cNvPr id="20" name="タイトル 3"/>
          <p:cNvSpPr txBox="1">
            <a:spLocks/>
          </p:cNvSpPr>
          <p:nvPr/>
        </p:nvSpPr>
        <p:spPr>
          <a:xfrm>
            <a:off x="2999067" y="477414"/>
            <a:ext cx="8098519" cy="692208"/>
          </a:xfrm>
          <a:prstGeom prst="rect">
            <a:avLst/>
          </a:prstGeom>
        </p:spPr>
        <p:txBody>
          <a:bodyPr vert="horz" lIns="91440" tIns="45720" rIns="91440" bIns="45720" rtlCol="0" anchor="t">
            <a:noAutofit/>
          </a:bodyPr>
          <a:lstStyle>
            <a:lvl1pPr algn="l" defTabSz="457200" rtl="0" eaLnBrk="1" latinLnBrk="0" hangingPunct="1">
              <a:spcBef>
                <a:spcPct val="0"/>
              </a:spcBef>
              <a:buNone/>
              <a:defRPr kumimoji="1" sz="3600" kern="1200">
                <a:solidFill>
                  <a:schemeClr val="accent1"/>
                </a:solidFill>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r>
              <a:rPr lang="en-US" altLang="ja-JP" dirty="0" smtClean="0">
                <a:solidFill>
                  <a:schemeClr val="accent4"/>
                </a:solidFill>
                <a:latin typeface="ことり文字ふぉんと" panose="02000600000000000000" pitchFamily="2" charset="-128"/>
                <a:ea typeface="ことり文字ふぉんと" panose="02000600000000000000" pitchFamily="2" charset="-128"/>
              </a:rPr>
              <a:t>※</a:t>
            </a:r>
            <a:r>
              <a:rPr lang="ja-JP" altLang="en-US" dirty="0" smtClean="0">
                <a:solidFill>
                  <a:schemeClr val="accent4"/>
                </a:solidFill>
                <a:latin typeface="ことり文字ふぉんと" panose="02000600000000000000" pitchFamily="2" charset="-128"/>
                <a:ea typeface="ことり文字ふぉんと" panose="02000600000000000000" pitchFamily="2" charset="-128"/>
              </a:rPr>
              <a:t>ここは使いながら追々覚えましょう</a:t>
            </a:r>
            <a:endParaRPr lang="ja-JP" altLang="en-US" dirty="0">
              <a:solidFill>
                <a:schemeClr val="accent4"/>
              </a:solidFill>
              <a:latin typeface="ことり文字ふぉんと" panose="02000600000000000000" pitchFamily="2" charset="-128"/>
              <a:ea typeface="ことり文字ふぉんと" panose="02000600000000000000" pitchFamily="2" charset="-128"/>
            </a:endParaRPr>
          </a:p>
        </p:txBody>
      </p:sp>
      <p:sp>
        <p:nvSpPr>
          <p:cNvPr id="3" name="スライド番号プレースホルダー 2"/>
          <p:cNvSpPr>
            <a:spLocks noGrp="1"/>
          </p:cNvSpPr>
          <p:nvPr>
            <p:ph type="sldNum" sz="quarter" idx="12"/>
          </p:nvPr>
        </p:nvSpPr>
        <p:spPr/>
        <p:txBody>
          <a:bodyPr/>
          <a:lstStyle/>
          <a:p>
            <a:fld id="{D57F1E4F-1CFF-5643-939E-217C01CDF565}" type="slidenum">
              <a:rPr lang="en-US" smtClean="0"/>
              <a:pPr/>
              <a:t>16</a:t>
            </a:fld>
            <a:endParaRPr lang="en-US" dirty="0"/>
          </a:p>
        </p:txBody>
      </p:sp>
    </p:spTree>
    <p:extLst>
      <p:ext uri="{BB962C8B-B14F-4D97-AF65-F5344CB8AC3E}">
        <p14:creationId xmlns:p14="http://schemas.microsoft.com/office/powerpoint/2010/main" val="1079325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fade">
                                      <p:cBhvr>
                                        <p:cTn id="21" dur="500"/>
                                        <p:tgtEl>
                                          <p:spTgt spid="17"/>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500"/>
                                        <p:tgtEl>
                                          <p:spTgt spid="8"/>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500"/>
                                        <p:tgtEl>
                                          <p:spTgt spid="9"/>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500"/>
                                        <p:tgtEl>
                                          <p:spTgt spid="12"/>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3"/>
                                        </p:tgtEl>
                                        <p:attrNameLst>
                                          <p:attrName>style.visibility</p:attrName>
                                        </p:attrNameLst>
                                      </p:cBhvr>
                                      <p:to>
                                        <p:strVal val="visible"/>
                                      </p:to>
                                    </p:set>
                                    <p:animEffect transition="in" filter="fade">
                                      <p:cBhvr>
                                        <p:cTn id="40" dur="500"/>
                                        <p:tgtEl>
                                          <p:spTgt spid="13"/>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8"/>
                                        </p:tgtEl>
                                        <p:attrNameLst>
                                          <p:attrName>style.visibility</p:attrName>
                                        </p:attrNameLst>
                                      </p:cBhvr>
                                      <p:to>
                                        <p:strVal val="visible"/>
                                      </p:to>
                                    </p:set>
                                    <p:animEffect transition="in" filter="fade">
                                      <p:cBhvr>
                                        <p:cTn id="43" dur="500"/>
                                        <p:tgtEl>
                                          <p:spTgt spid="18"/>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14"/>
                                        </p:tgtEl>
                                        <p:attrNameLst>
                                          <p:attrName>style.visibility</p:attrName>
                                        </p:attrNameLst>
                                      </p:cBhvr>
                                      <p:to>
                                        <p:strVal val="visible"/>
                                      </p:to>
                                    </p:set>
                                    <p:animEffect transition="in" filter="fade">
                                      <p:cBhvr>
                                        <p:cTn id="48" dur="500"/>
                                        <p:tgtEl>
                                          <p:spTgt spid="14"/>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5"/>
                                        </p:tgtEl>
                                        <p:attrNameLst>
                                          <p:attrName>style.visibility</p:attrName>
                                        </p:attrNameLst>
                                      </p:cBhvr>
                                      <p:to>
                                        <p:strVal val="visible"/>
                                      </p:to>
                                    </p:set>
                                    <p:animEffect transition="in" filter="fade">
                                      <p:cBhvr>
                                        <p:cTn id="51" dur="500"/>
                                        <p:tgtEl>
                                          <p:spTgt spid="15"/>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19"/>
                                        </p:tgtEl>
                                        <p:attrNameLst>
                                          <p:attrName>style.visibility</p:attrName>
                                        </p:attrNameLst>
                                      </p:cBhvr>
                                      <p:to>
                                        <p:strVal val="visible"/>
                                      </p:to>
                                    </p:set>
                                    <p:animEffect transition="in" filter="fade">
                                      <p:cBhvr>
                                        <p:cTn id="54"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8" grpId="0" animBg="1"/>
      <p:bldP spid="9" grpId="0" animBg="1"/>
      <p:bldP spid="10" grpId="0" animBg="1"/>
      <p:bldP spid="11" grpId="0" animBg="1"/>
      <p:bldP spid="12" grpId="0" animBg="1"/>
      <p:bldP spid="13" grpId="0" animBg="1"/>
      <p:bldP spid="14" grpId="0" animBg="1"/>
      <p:bldP spid="15" grpId="0" animBg="1"/>
      <p:bldP spid="7" grpId="0" animBg="1"/>
      <p:bldP spid="17" grpId="0" animBg="1"/>
      <p:bldP spid="18" grpId="0" animBg="1"/>
      <p:bldP spid="19"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smtClean="0"/>
              <a:t>画面レイアウトがよくわからなくなったら</a:t>
            </a:r>
            <a:r>
              <a:rPr kumimoji="1" lang="en-US" altLang="ja-JP" dirty="0" smtClean="0"/>
              <a:t>…</a:t>
            </a:r>
            <a:endParaRPr kumimoji="1" lang="ja-JP" altLang="en-US" dirty="0"/>
          </a:p>
        </p:txBody>
      </p:sp>
      <p:pic>
        <p:nvPicPr>
          <p:cNvPr id="5" name="コンテンツ プレースホルダー 4" descr="Unity Personal (64bit) - Untitled - MyFirstUnity - PC, Mac &amp; Linux Standalone &lt;DX11&gt;"/>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13253" y="2917893"/>
            <a:ext cx="6114527" cy="3576052"/>
          </a:xfrm>
        </p:spPr>
      </p:pic>
      <p:pic>
        <p:nvPicPr>
          <p:cNvPr id="4" name="図 3"/>
          <p:cNvPicPr>
            <a:picLocks noChangeAspect="1"/>
          </p:cNvPicPr>
          <p:nvPr/>
        </p:nvPicPr>
        <p:blipFill>
          <a:blip r:embed="rId3"/>
          <a:stretch>
            <a:fillRect/>
          </a:stretch>
        </p:blipFill>
        <p:spPr>
          <a:xfrm>
            <a:off x="7549669" y="1344773"/>
            <a:ext cx="2562583" cy="261974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正方形/長方形 5"/>
          <p:cNvSpPr/>
          <p:nvPr/>
        </p:nvSpPr>
        <p:spPr>
          <a:xfrm>
            <a:off x="6554659" y="2917893"/>
            <a:ext cx="671976" cy="37724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33"/>
          </a:p>
        </p:txBody>
      </p:sp>
      <p:sp>
        <p:nvSpPr>
          <p:cNvPr id="7" name="正方形/長方形 6"/>
          <p:cNvSpPr/>
          <p:nvPr/>
        </p:nvSpPr>
        <p:spPr>
          <a:xfrm>
            <a:off x="7448464" y="1243914"/>
            <a:ext cx="2791168" cy="2825578"/>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33"/>
          </a:p>
        </p:txBody>
      </p:sp>
      <p:pic>
        <p:nvPicPr>
          <p:cNvPr id="8" name="Picture 4" descr="http://unity-michi.com/wp-content/uploads/2015/03/uni5.png"/>
          <p:cNvPicPr>
            <a:picLocks noChangeAspect="1" noChangeArrowheads="1"/>
          </p:cNvPicPr>
          <p:nvPr/>
        </p:nvPicPr>
        <p:blipFill rotWithShape="1">
          <a:blip r:embed="rId4">
            <a:extLst>
              <a:ext uri="{28A0092B-C50C-407E-A947-70E740481C1C}">
                <a14:useLocalDpi xmlns:a14="http://schemas.microsoft.com/office/drawing/2010/main" val="0"/>
              </a:ext>
            </a:extLst>
          </a:blip>
          <a:srcRect/>
          <a:stretch/>
        </p:blipFill>
        <p:spPr bwMode="auto">
          <a:xfrm>
            <a:off x="9775964" y="4810897"/>
            <a:ext cx="1309817" cy="1449860"/>
          </a:xfrm>
          <a:prstGeom prst="rect">
            <a:avLst/>
          </a:prstGeom>
          <a:noFill/>
          <a:extLst>
            <a:ext uri="{909E8E84-426E-40DD-AFC4-6F175D3DCCD1}">
              <a14:hiddenFill xmlns:a14="http://schemas.microsoft.com/office/drawing/2010/main">
                <a:solidFill>
                  <a:srgbClr val="FFFFFF"/>
                </a:solidFill>
              </a14:hiddenFill>
            </a:ext>
          </a:extLst>
        </p:spPr>
      </p:pic>
      <p:sp>
        <p:nvSpPr>
          <p:cNvPr id="9" name="雲形吹き出し 8"/>
          <p:cNvSpPr/>
          <p:nvPr/>
        </p:nvSpPr>
        <p:spPr>
          <a:xfrm>
            <a:off x="7448464" y="4301153"/>
            <a:ext cx="2234520" cy="1019487"/>
          </a:xfrm>
          <a:prstGeom prst="cloudCallout">
            <a:avLst>
              <a:gd name="adj1" fmla="val 78753"/>
              <a:gd name="adj2" fmla="val 47799"/>
            </a:avLst>
          </a:prstGeom>
          <a:effectLst>
            <a:outerShdw blurRad="50800" dist="38100" algn="l" rotWithShape="0">
              <a:prstClr val="black">
                <a:alpha val="40000"/>
              </a:prstClr>
            </a:outerShdw>
          </a:effectLst>
        </p:spPr>
        <p:style>
          <a:lnRef idx="3">
            <a:schemeClr val="lt1"/>
          </a:lnRef>
          <a:fillRef idx="1">
            <a:schemeClr val="accent3"/>
          </a:fillRef>
          <a:effectRef idx="1">
            <a:schemeClr val="accent3"/>
          </a:effectRef>
          <a:fontRef idx="minor">
            <a:schemeClr val="lt1"/>
          </a:fontRef>
        </p:style>
        <p:txBody>
          <a:bodyPr vert="horz" rtlCol="0" anchor="ctr"/>
          <a:lstStyle/>
          <a:p>
            <a:pPr algn="ctr"/>
            <a:r>
              <a:rPr kumimoji="1" lang="ja-JP" altLang="en-US" sz="1400" dirty="0" smtClean="0">
                <a:latin typeface="HGP創英角ﾎﾟｯﾌﾟ体" panose="040B0A00000000000000" pitchFamily="50" charset="-128"/>
                <a:ea typeface="HGP創英角ﾎﾟｯﾌﾟ体" panose="040B0A00000000000000" pitchFamily="50" charset="-128"/>
              </a:rPr>
              <a:t>とりあえず</a:t>
            </a:r>
            <a:endParaRPr kumimoji="1" lang="en-US" altLang="ja-JP" sz="1400" dirty="0" smtClean="0">
              <a:latin typeface="HGP創英角ﾎﾟｯﾌﾟ体" panose="040B0A00000000000000" pitchFamily="50" charset="-128"/>
              <a:ea typeface="HGP創英角ﾎﾟｯﾌﾟ体" panose="040B0A00000000000000" pitchFamily="50" charset="-128"/>
            </a:endParaRPr>
          </a:p>
          <a:p>
            <a:pPr algn="ctr"/>
            <a:r>
              <a:rPr kumimoji="1" lang="en-US" altLang="ja-JP" sz="1400" dirty="0" smtClean="0">
                <a:latin typeface="HGP創英角ﾎﾟｯﾌﾟ体" panose="040B0A00000000000000" pitchFamily="50" charset="-128"/>
                <a:ea typeface="HGP創英角ﾎﾟｯﾌﾟ体" panose="040B0A00000000000000" pitchFamily="50" charset="-128"/>
              </a:rPr>
              <a:t>2 by 3 </a:t>
            </a:r>
            <a:r>
              <a:rPr kumimoji="1" lang="ja-JP" altLang="en-US" sz="1400" dirty="0" smtClean="0">
                <a:latin typeface="HGP創英角ﾎﾟｯﾌﾟ体" panose="040B0A00000000000000" pitchFamily="50" charset="-128"/>
                <a:ea typeface="HGP創英角ﾎﾟｯﾌﾟ体" panose="040B0A00000000000000" pitchFamily="50" charset="-128"/>
              </a:rPr>
              <a:t>だ。</a:t>
            </a:r>
            <a:endParaRPr kumimoji="1" lang="ja-JP" altLang="en-US" sz="1400" dirty="0">
              <a:latin typeface="HGP創英角ﾎﾟｯﾌﾟ体" panose="040B0A00000000000000" pitchFamily="50" charset="-128"/>
              <a:ea typeface="HGP創英角ﾎﾟｯﾌﾟ体" panose="040B0A00000000000000" pitchFamily="50" charset="-128"/>
            </a:endParaRPr>
          </a:p>
        </p:txBody>
      </p:sp>
      <p:sp>
        <p:nvSpPr>
          <p:cNvPr id="10" name="正方形/長方形 9"/>
          <p:cNvSpPr/>
          <p:nvPr/>
        </p:nvSpPr>
        <p:spPr>
          <a:xfrm>
            <a:off x="1721707" y="2917893"/>
            <a:ext cx="508679" cy="282506"/>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33"/>
          </a:p>
        </p:txBody>
      </p:sp>
      <p:pic>
        <p:nvPicPr>
          <p:cNvPr id="11" name="図 10"/>
          <p:cNvPicPr>
            <a:picLocks noChangeAspect="1"/>
          </p:cNvPicPr>
          <p:nvPr/>
        </p:nvPicPr>
        <p:blipFill>
          <a:blip r:embed="rId5"/>
          <a:stretch>
            <a:fillRect/>
          </a:stretch>
        </p:blipFill>
        <p:spPr>
          <a:xfrm>
            <a:off x="2384862" y="3436016"/>
            <a:ext cx="1837049" cy="3475335"/>
          </a:xfrm>
          <a:prstGeom prst="rect">
            <a:avLst/>
          </a:prstGeom>
        </p:spPr>
      </p:pic>
      <p:sp>
        <p:nvSpPr>
          <p:cNvPr id="12" name="正方形/長方形 11"/>
          <p:cNvSpPr/>
          <p:nvPr/>
        </p:nvSpPr>
        <p:spPr>
          <a:xfrm>
            <a:off x="2384862" y="3414211"/>
            <a:ext cx="1837049" cy="349714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33"/>
          </a:p>
        </p:txBody>
      </p:sp>
      <p:pic>
        <p:nvPicPr>
          <p:cNvPr id="13" name="Picture 4" descr="http://unity-michi.com/wp-content/uploads/2015/03/uni5.png"/>
          <p:cNvPicPr>
            <a:picLocks noChangeAspect="1" noChangeArrowheads="1"/>
          </p:cNvPicPr>
          <p:nvPr/>
        </p:nvPicPr>
        <p:blipFill rotWithShape="1">
          <a:blip r:embed="rId4">
            <a:extLst>
              <a:ext uri="{28A0092B-C50C-407E-A947-70E740481C1C}">
                <a14:useLocalDpi xmlns:a14="http://schemas.microsoft.com/office/drawing/2010/main" val="0"/>
              </a:ext>
            </a:extLst>
          </a:blip>
          <a:srcRect/>
          <a:stretch/>
        </p:blipFill>
        <p:spPr bwMode="auto">
          <a:xfrm>
            <a:off x="487327" y="1271021"/>
            <a:ext cx="1309817" cy="1449860"/>
          </a:xfrm>
          <a:prstGeom prst="rect">
            <a:avLst/>
          </a:prstGeom>
          <a:noFill/>
          <a:extLst>
            <a:ext uri="{909E8E84-426E-40DD-AFC4-6F175D3DCCD1}">
              <a14:hiddenFill xmlns:a14="http://schemas.microsoft.com/office/drawing/2010/main">
                <a:solidFill>
                  <a:srgbClr val="FFFFFF"/>
                </a:solidFill>
              </a14:hiddenFill>
            </a:ext>
          </a:extLst>
        </p:spPr>
      </p:pic>
      <p:sp>
        <p:nvSpPr>
          <p:cNvPr id="14" name="雲形吹き出し 13"/>
          <p:cNvSpPr/>
          <p:nvPr/>
        </p:nvSpPr>
        <p:spPr>
          <a:xfrm>
            <a:off x="2072863" y="1361456"/>
            <a:ext cx="2234520" cy="1019487"/>
          </a:xfrm>
          <a:prstGeom prst="cloudCallout">
            <a:avLst>
              <a:gd name="adj1" fmla="val -69081"/>
              <a:gd name="adj2" fmla="val 23557"/>
            </a:avLst>
          </a:prstGeom>
          <a:effectLst>
            <a:outerShdw blurRad="50800" dist="38100" algn="l" rotWithShape="0">
              <a:prstClr val="black">
                <a:alpha val="40000"/>
              </a:prstClr>
            </a:outerShdw>
          </a:effectLst>
        </p:spPr>
        <p:style>
          <a:lnRef idx="3">
            <a:schemeClr val="lt1"/>
          </a:lnRef>
          <a:fillRef idx="1">
            <a:schemeClr val="accent3"/>
          </a:fillRef>
          <a:effectRef idx="1">
            <a:schemeClr val="accent3"/>
          </a:effectRef>
          <a:fontRef idx="minor">
            <a:schemeClr val="lt1"/>
          </a:fontRef>
        </p:style>
        <p:txBody>
          <a:bodyPr vert="horz" rtlCol="0" anchor="ctr"/>
          <a:lstStyle/>
          <a:p>
            <a:pPr algn="ctr"/>
            <a:r>
              <a:rPr kumimoji="1" lang="ja-JP" altLang="en-US" sz="1200" dirty="0" smtClean="0">
                <a:latin typeface="HGP創英角ﾎﾟｯﾌﾟ体" panose="040B0A00000000000000" pitchFamily="50" charset="-128"/>
                <a:ea typeface="HGP創英角ﾎﾟｯﾌﾟ体" panose="040B0A00000000000000" pitchFamily="50" charset="-128"/>
              </a:rPr>
              <a:t>消してしまったら「</a:t>
            </a:r>
            <a:r>
              <a:rPr kumimoji="1" lang="en-US" altLang="ja-JP" sz="1200" dirty="0" smtClean="0">
                <a:latin typeface="HGP創英角ﾎﾟｯﾌﾟ体" panose="040B0A00000000000000" pitchFamily="50" charset="-128"/>
                <a:ea typeface="HGP創英角ﾎﾟｯﾌﾟ体" panose="040B0A00000000000000" pitchFamily="50" charset="-128"/>
              </a:rPr>
              <a:t>Window</a:t>
            </a:r>
            <a:r>
              <a:rPr kumimoji="1" lang="ja-JP" altLang="en-US" sz="1200" dirty="0" smtClean="0">
                <a:latin typeface="HGP創英角ﾎﾟｯﾌﾟ体" panose="040B0A00000000000000" pitchFamily="50" charset="-128"/>
                <a:ea typeface="HGP創英角ﾎﾟｯﾌﾟ体" panose="040B0A00000000000000" pitchFamily="50" charset="-128"/>
              </a:rPr>
              <a:t>」からまた開けるぞ。</a:t>
            </a:r>
            <a:endParaRPr kumimoji="1" lang="ja-JP" altLang="en-US" sz="1200" dirty="0">
              <a:latin typeface="HGP創英角ﾎﾟｯﾌﾟ体" panose="040B0A00000000000000" pitchFamily="50" charset="-128"/>
              <a:ea typeface="HGP創英角ﾎﾟｯﾌﾟ体" panose="040B0A00000000000000" pitchFamily="50" charset="-128"/>
            </a:endParaRPr>
          </a:p>
        </p:txBody>
      </p:sp>
      <p:sp>
        <p:nvSpPr>
          <p:cNvPr id="3" name="スライド番号プレースホルダー 2"/>
          <p:cNvSpPr>
            <a:spLocks noGrp="1"/>
          </p:cNvSpPr>
          <p:nvPr>
            <p:ph type="sldNum" sz="quarter" idx="12"/>
          </p:nvPr>
        </p:nvSpPr>
        <p:spPr/>
        <p:txBody>
          <a:bodyPr/>
          <a:lstStyle/>
          <a:p>
            <a:fld id="{D57F1E4F-1CFF-5643-939E-217C01CDF565}" type="slidenum">
              <a:rPr lang="en-US" smtClean="0"/>
              <a:pPr/>
              <a:t>17</a:t>
            </a:fld>
            <a:endParaRPr lang="en-US" dirty="0"/>
          </a:p>
        </p:txBody>
      </p:sp>
    </p:spTree>
    <p:extLst>
      <p:ext uri="{BB962C8B-B14F-4D97-AF65-F5344CB8AC3E}">
        <p14:creationId xmlns:p14="http://schemas.microsoft.com/office/powerpoint/2010/main" val="33615133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smtClean="0"/>
              <a:t>画面の説明</a:t>
            </a:r>
            <a:endParaRPr kumimoji="1" lang="ja-JP" altLang="en-US" dirty="0"/>
          </a:p>
        </p:txBody>
      </p:sp>
      <p:pic>
        <p:nvPicPr>
          <p:cNvPr id="1433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3713" y="1404370"/>
            <a:ext cx="8828501" cy="4963608"/>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5" name="正方形/長方形 4"/>
          <p:cNvSpPr/>
          <p:nvPr/>
        </p:nvSpPr>
        <p:spPr>
          <a:xfrm>
            <a:off x="3875558" y="1926856"/>
            <a:ext cx="4702366" cy="2252197"/>
          </a:xfrm>
          <a:prstGeom prst="rect">
            <a:avLst/>
          </a:prstGeom>
          <a:solidFill>
            <a:srgbClr val="FFC000">
              <a:alpha val="40000"/>
            </a:srgbClr>
          </a:solid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33"/>
          </a:p>
        </p:txBody>
      </p:sp>
      <p:sp>
        <p:nvSpPr>
          <p:cNvPr id="6" name="線吹き出し 1 (枠付き) 5"/>
          <p:cNvSpPr/>
          <p:nvPr/>
        </p:nvSpPr>
        <p:spPr>
          <a:xfrm>
            <a:off x="5508205" y="2122787"/>
            <a:ext cx="1175591" cy="391864"/>
          </a:xfrm>
          <a:prstGeom prst="borderCallout1">
            <a:avLst>
              <a:gd name="adj1" fmla="val -12290"/>
              <a:gd name="adj2" fmla="val 89493"/>
              <a:gd name="adj3" fmla="val -50357"/>
              <a:gd name="adj4" fmla="val 103064"/>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70" dirty="0">
                <a:solidFill>
                  <a:schemeClr val="tx1"/>
                </a:solidFill>
                <a:latin typeface="ことり文字ふぉんと" panose="02000600000000000000" pitchFamily="2" charset="-128"/>
                <a:ea typeface="ことり文字ふぉんと" panose="02000600000000000000" pitchFamily="2" charset="-128"/>
              </a:rPr>
              <a:t>Game</a:t>
            </a:r>
            <a:r>
              <a:rPr lang="ja-JP" altLang="en-US" sz="1270" dirty="0">
                <a:solidFill>
                  <a:schemeClr val="tx1"/>
                </a:solidFill>
                <a:latin typeface="ことり文字ふぉんと" panose="02000600000000000000" pitchFamily="2" charset="-128"/>
                <a:ea typeface="ことり文字ふぉんと" panose="02000600000000000000" pitchFamily="2" charset="-128"/>
              </a:rPr>
              <a:t>ビュー</a:t>
            </a:r>
            <a:endParaRPr kumimoji="1" lang="ja-JP" altLang="en-US" sz="1270" dirty="0">
              <a:solidFill>
                <a:schemeClr val="tx1"/>
              </a:solidFill>
              <a:latin typeface="ことり文字ふぉんと" panose="02000600000000000000" pitchFamily="2" charset="-128"/>
              <a:ea typeface="ことり文字ふぉんと" panose="02000600000000000000" pitchFamily="2" charset="-128"/>
            </a:endParaRPr>
          </a:p>
        </p:txBody>
      </p:sp>
      <p:sp>
        <p:nvSpPr>
          <p:cNvPr id="7" name="正方形/長方形 6"/>
          <p:cNvSpPr/>
          <p:nvPr/>
        </p:nvSpPr>
        <p:spPr>
          <a:xfrm>
            <a:off x="2067464" y="4212728"/>
            <a:ext cx="6575651" cy="1763387"/>
          </a:xfrm>
          <a:prstGeom prst="rect">
            <a:avLst/>
          </a:prstGeom>
          <a:solidFill>
            <a:schemeClr val="accent4">
              <a:lumMod val="50000"/>
              <a:alpha val="40000"/>
            </a:schemeClr>
          </a:solidFill>
          <a:ln w="571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33"/>
          </a:p>
        </p:txBody>
      </p:sp>
      <p:sp>
        <p:nvSpPr>
          <p:cNvPr id="8" name="線吹き出し 1 (枠付き) 7"/>
          <p:cNvSpPr/>
          <p:nvPr/>
        </p:nvSpPr>
        <p:spPr>
          <a:xfrm>
            <a:off x="6585770" y="4761420"/>
            <a:ext cx="1175591" cy="391864"/>
          </a:xfrm>
          <a:prstGeom prst="borderCallout1">
            <a:avLst>
              <a:gd name="adj1" fmla="val -12291"/>
              <a:gd name="adj2" fmla="val 73502"/>
              <a:gd name="adj3" fmla="val -129371"/>
              <a:gd name="adj4" fmla="val 59794"/>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088" dirty="0">
                <a:solidFill>
                  <a:schemeClr val="tx1"/>
                </a:solidFill>
                <a:latin typeface="ことり文字ふぉんと" panose="02000600000000000000" pitchFamily="2" charset="-128"/>
                <a:ea typeface="ことり文字ふぉんと" panose="02000600000000000000" pitchFamily="2" charset="-128"/>
              </a:rPr>
              <a:t>Console</a:t>
            </a:r>
            <a:r>
              <a:rPr lang="ja-JP" altLang="en-US" sz="1088" dirty="0">
                <a:solidFill>
                  <a:schemeClr val="tx1"/>
                </a:solidFill>
                <a:latin typeface="ことり文字ふぉんと" panose="02000600000000000000" pitchFamily="2" charset="-128"/>
                <a:ea typeface="ことり文字ふぉんと" panose="02000600000000000000" pitchFamily="2" charset="-128"/>
              </a:rPr>
              <a:t>ビュー</a:t>
            </a:r>
            <a:endParaRPr kumimoji="1" lang="ja-JP" altLang="en-US" sz="1088" dirty="0">
              <a:solidFill>
                <a:schemeClr val="tx1"/>
              </a:solidFill>
              <a:latin typeface="ことり文字ふぉんと" panose="02000600000000000000" pitchFamily="2" charset="-128"/>
              <a:ea typeface="ことり文字ふぉんと" panose="02000600000000000000" pitchFamily="2" charset="-128"/>
            </a:endParaRPr>
          </a:p>
        </p:txBody>
      </p:sp>
      <p:sp>
        <p:nvSpPr>
          <p:cNvPr id="9" name="テキスト ボックス 8"/>
          <p:cNvSpPr txBox="1"/>
          <p:nvPr/>
        </p:nvSpPr>
        <p:spPr>
          <a:xfrm>
            <a:off x="4593856" y="2775894"/>
            <a:ext cx="2579710" cy="1069524"/>
          </a:xfrm>
          <a:prstGeom prst="rect">
            <a:avLst/>
          </a:prstGeom>
          <a:solidFill>
            <a:schemeClr val="bg1"/>
          </a:solidFill>
          <a:ln>
            <a:solidFill>
              <a:schemeClr val="tx1"/>
            </a:solidFill>
          </a:ln>
        </p:spPr>
        <p:txBody>
          <a:bodyPr wrap="square" rtlCol="0">
            <a:spAutoFit/>
          </a:bodyPr>
          <a:lstStyle/>
          <a:p>
            <a:r>
              <a:rPr kumimoji="1" lang="ja-JP" altLang="en-US" sz="1270" dirty="0"/>
              <a:t>ツールバーのプレイを押すことで</a:t>
            </a:r>
            <a:endParaRPr kumimoji="1" lang="en-US" altLang="ja-JP" sz="1270" dirty="0"/>
          </a:p>
          <a:p>
            <a:r>
              <a:rPr kumimoji="1" lang="ja-JP" altLang="en-US" sz="1270" dirty="0"/>
              <a:t>作成中のゲームを実際に動かして</a:t>
            </a:r>
            <a:endParaRPr kumimoji="1" lang="en-US" altLang="ja-JP" sz="1270" dirty="0"/>
          </a:p>
          <a:p>
            <a:r>
              <a:rPr kumimoji="1" lang="ja-JP" altLang="en-US" sz="1270" dirty="0"/>
              <a:t>プレビューすることが出来る</a:t>
            </a:r>
          </a:p>
        </p:txBody>
      </p:sp>
      <p:sp>
        <p:nvSpPr>
          <p:cNvPr id="10" name="テキスト ボックス 9"/>
          <p:cNvSpPr txBox="1"/>
          <p:nvPr/>
        </p:nvSpPr>
        <p:spPr>
          <a:xfrm>
            <a:off x="2765159" y="5388319"/>
            <a:ext cx="3330842" cy="483209"/>
          </a:xfrm>
          <a:prstGeom prst="rect">
            <a:avLst/>
          </a:prstGeom>
          <a:solidFill>
            <a:schemeClr val="bg1"/>
          </a:solidFill>
          <a:ln>
            <a:solidFill>
              <a:schemeClr val="tx1"/>
            </a:solidFill>
          </a:ln>
        </p:spPr>
        <p:txBody>
          <a:bodyPr wrap="square" rtlCol="0">
            <a:spAutoFit/>
          </a:bodyPr>
          <a:lstStyle/>
          <a:p>
            <a:r>
              <a:rPr kumimoji="1" lang="ja-JP" altLang="en-US" sz="1270" dirty="0"/>
              <a:t>エラーメッセージを確認することが出来ます</a:t>
            </a:r>
          </a:p>
        </p:txBody>
      </p:sp>
      <p:sp>
        <p:nvSpPr>
          <p:cNvPr id="3" name="スライド番号プレースホルダー 2"/>
          <p:cNvSpPr>
            <a:spLocks noGrp="1"/>
          </p:cNvSpPr>
          <p:nvPr>
            <p:ph type="sldNum" sz="quarter" idx="12"/>
          </p:nvPr>
        </p:nvSpPr>
        <p:spPr/>
        <p:txBody>
          <a:bodyPr/>
          <a:lstStyle/>
          <a:p>
            <a:fld id="{D57F1E4F-1CFF-5643-939E-217C01CDF565}" type="slidenum">
              <a:rPr lang="en-US" smtClean="0"/>
              <a:pPr/>
              <a:t>18</a:t>
            </a:fld>
            <a:endParaRPr lang="en-US" dirty="0"/>
          </a:p>
        </p:txBody>
      </p:sp>
    </p:spTree>
    <p:extLst>
      <p:ext uri="{BB962C8B-B14F-4D97-AF65-F5344CB8AC3E}">
        <p14:creationId xmlns:p14="http://schemas.microsoft.com/office/powerpoint/2010/main" val="2098001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xit" presetSubtype="0" fill="hold" grpId="1" nodeType="clickEffect">
                                  <p:stCondLst>
                                    <p:cond delay="0"/>
                                  </p:stCondLst>
                                  <p:childTnLst>
                                    <p:animEffect transition="out" filter="fade">
                                      <p:cBhvr>
                                        <p:cTn id="17" dur="500"/>
                                        <p:tgtEl>
                                          <p:spTgt spid="6"/>
                                        </p:tgtEl>
                                      </p:cBhvr>
                                    </p:animEffect>
                                    <p:set>
                                      <p:cBhvr>
                                        <p:cTn id="18" dur="1" fill="hold">
                                          <p:stCondLst>
                                            <p:cond delay="499"/>
                                          </p:stCondLst>
                                        </p:cTn>
                                        <p:tgtEl>
                                          <p:spTgt spid="6"/>
                                        </p:tgtEl>
                                        <p:attrNameLst>
                                          <p:attrName>style.visibility</p:attrName>
                                        </p:attrNameLst>
                                      </p:cBhvr>
                                      <p:to>
                                        <p:strVal val="hidden"/>
                                      </p:to>
                                    </p:set>
                                  </p:childTnLst>
                                </p:cTn>
                              </p:par>
                              <p:par>
                                <p:cTn id="19" presetID="10" presetClass="exit" presetSubtype="0" fill="hold" grpId="1" nodeType="withEffect">
                                  <p:stCondLst>
                                    <p:cond delay="0"/>
                                  </p:stCondLst>
                                  <p:childTnLst>
                                    <p:animEffect transition="out" filter="fade">
                                      <p:cBhvr>
                                        <p:cTn id="20" dur="500"/>
                                        <p:tgtEl>
                                          <p:spTgt spid="5"/>
                                        </p:tgtEl>
                                      </p:cBhvr>
                                    </p:animEffect>
                                    <p:set>
                                      <p:cBhvr>
                                        <p:cTn id="21" dur="1" fill="hold">
                                          <p:stCondLst>
                                            <p:cond delay="499"/>
                                          </p:stCondLst>
                                        </p:cTn>
                                        <p:tgtEl>
                                          <p:spTgt spid="5"/>
                                        </p:tgtEl>
                                        <p:attrNameLst>
                                          <p:attrName>style.visibility</p:attrName>
                                        </p:attrNameLst>
                                      </p:cBhvr>
                                      <p:to>
                                        <p:strVal val="hidden"/>
                                      </p:to>
                                    </p:set>
                                  </p:childTnLst>
                                </p:cTn>
                              </p:par>
                              <p:par>
                                <p:cTn id="22" presetID="10" presetClass="exit" presetSubtype="0" fill="hold" grpId="1" nodeType="withEffect">
                                  <p:stCondLst>
                                    <p:cond delay="0"/>
                                  </p:stCondLst>
                                  <p:childTnLst>
                                    <p:animEffect transition="out" filter="fade">
                                      <p:cBhvr>
                                        <p:cTn id="23" dur="500"/>
                                        <p:tgtEl>
                                          <p:spTgt spid="9"/>
                                        </p:tgtEl>
                                      </p:cBhvr>
                                    </p:animEffect>
                                    <p:set>
                                      <p:cBhvr>
                                        <p:cTn id="24" dur="1" fill="hold">
                                          <p:stCondLst>
                                            <p:cond delay="499"/>
                                          </p:stCondLst>
                                        </p:cTn>
                                        <p:tgtEl>
                                          <p:spTgt spid="9"/>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500"/>
                                        <p:tgtEl>
                                          <p:spTgt spid="7"/>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fade">
                                      <p:cBhvr>
                                        <p:cTn id="35" dur="500"/>
                                        <p:tgtEl>
                                          <p:spTgt spid="10"/>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xit" presetSubtype="0" fill="hold" grpId="1" nodeType="clickEffect">
                                  <p:stCondLst>
                                    <p:cond delay="0"/>
                                  </p:stCondLst>
                                  <p:childTnLst>
                                    <p:animEffect transition="out" filter="fade">
                                      <p:cBhvr>
                                        <p:cTn id="39" dur="500"/>
                                        <p:tgtEl>
                                          <p:spTgt spid="7"/>
                                        </p:tgtEl>
                                      </p:cBhvr>
                                    </p:animEffect>
                                    <p:set>
                                      <p:cBhvr>
                                        <p:cTn id="40" dur="1" fill="hold">
                                          <p:stCondLst>
                                            <p:cond delay="499"/>
                                          </p:stCondLst>
                                        </p:cTn>
                                        <p:tgtEl>
                                          <p:spTgt spid="7"/>
                                        </p:tgtEl>
                                        <p:attrNameLst>
                                          <p:attrName>style.visibility</p:attrName>
                                        </p:attrNameLst>
                                      </p:cBhvr>
                                      <p:to>
                                        <p:strVal val="hidden"/>
                                      </p:to>
                                    </p:set>
                                  </p:childTnLst>
                                </p:cTn>
                              </p:par>
                              <p:par>
                                <p:cTn id="41" presetID="10" presetClass="exit" presetSubtype="0" fill="hold" grpId="1" nodeType="withEffect">
                                  <p:stCondLst>
                                    <p:cond delay="0"/>
                                  </p:stCondLst>
                                  <p:childTnLst>
                                    <p:animEffect transition="out" filter="fade">
                                      <p:cBhvr>
                                        <p:cTn id="42" dur="500"/>
                                        <p:tgtEl>
                                          <p:spTgt spid="8"/>
                                        </p:tgtEl>
                                      </p:cBhvr>
                                    </p:animEffect>
                                    <p:set>
                                      <p:cBhvr>
                                        <p:cTn id="43" dur="1" fill="hold">
                                          <p:stCondLst>
                                            <p:cond delay="499"/>
                                          </p:stCondLst>
                                        </p:cTn>
                                        <p:tgtEl>
                                          <p:spTgt spid="8"/>
                                        </p:tgtEl>
                                        <p:attrNameLst>
                                          <p:attrName>style.visibility</p:attrName>
                                        </p:attrNameLst>
                                      </p:cBhvr>
                                      <p:to>
                                        <p:strVal val="hidden"/>
                                      </p:to>
                                    </p:set>
                                  </p:childTnLst>
                                </p:cTn>
                              </p:par>
                              <p:par>
                                <p:cTn id="44" presetID="10" presetClass="exit" presetSubtype="0" fill="hold" grpId="1" nodeType="withEffect">
                                  <p:stCondLst>
                                    <p:cond delay="0"/>
                                  </p:stCondLst>
                                  <p:childTnLst>
                                    <p:animEffect transition="out" filter="fade">
                                      <p:cBhvr>
                                        <p:cTn id="45" dur="500"/>
                                        <p:tgtEl>
                                          <p:spTgt spid="10"/>
                                        </p:tgtEl>
                                      </p:cBhvr>
                                    </p:animEffect>
                                    <p:set>
                                      <p:cBhvr>
                                        <p:cTn id="46" dur="1" fill="hold">
                                          <p:stCondLst>
                                            <p:cond delay="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P spid="7" grpId="0" animBg="1"/>
      <p:bldP spid="7" grpId="1" animBg="1"/>
      <p:bldP spid="8" grpId="0" animBg="1"/>
      <p:bldP spid="8" grpId="1" animBg="1"/>
      <p:bldP spid="9" grpId="0" animBg="1"/>
      <p:bldP spid="9" grpId="1" animBg="1"/>
      <p:bldP spid="10" grpId="0" animBg="1"/>
      <p:bldP spid="10" grpId="1"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73294" y="1534992"/>
            <a:ext cx="8257803" cy="4642747"/>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2" name="タイトル 1"/>
          <p:cNvSpPr>
            <a:spLocks noGrp="1"/>
          </p:cNvSpPr>
          <p:nvPr>
            <p:ph type="title"/>
          </p:nvPr>
        </p:nvSpPr>
        <p:spPr/>
        <p:txBody>
          <a:bodyPr>
            <a:normAutofit fontScale="90000"/>
          </a:bodyPr>
          <a:lstStyle/>
          <a:p>
            <a:r>
              <a:rPr lang="ja-JP" altLang="en-US" dirty="0" smtClean="0"/>
              <a:t>下準備をしましょう</a:t>
            </a:r>
            <a:endParaRPr kumimoji="1" lang="ja-JP" altLang="en-US" dirty="0"/>
          </a:p>
        </p:txBody>
      </p:sp>
      <p:sp>
        <p:nvSpPr>
          <p:cNvPr id="5" name="テキスト ボックス 4"/>
          <p:cNvSpPr txBox="1"/>
          <p:nvPr/>
        </p:nvSpPr>
        <p:spPr>
          <a:xfrm>
            <a:off x="6141266" y="4408659"/>
            <a:ext cx="4441123" cy="846194"/>
          </a:xfrm>
          <a:prstGeom prst="rect">
            <a:avLst/>
          </a:prstGeom>
          <a:solidFill>
            <a:schemeClr val="bg1"/>
          </a:solidFill>
          <a:ln>
            <a:solidFill>
              <a:schemeClr val="tx1"/>
            </a:solidFill>
          </a:ln>
        </p:spPr>
        <p:txBody>
          <a:bodyPr wrap="square" rtlCol="0">
            <a:spAutoFit/>
          </a:bodyPr>
          <a:lstStyle/>
          <a:p>
            <a:r>
              <a:rPr kumimoji="1" lang="en-US" altLang="ja-JP" sz="1633" dirty="0"/>
              <a:t>Project</a:t>
            </a:r>
            <a:r>
              <a:rPr kumimoji="1" lang="ja-JP" altLang="en-US" sz="1633" dirty="0"/>
              <a:t>ビューの</a:t>
            </a:r>
            <a:r>
              <a:rPr kumimoji="1" lang="en-US" altLang="ja-JP" sz="1633" dirty="0"/>
              <a:t>Asset</a:t>
            </a:r>
            <a:r>
              <a:rPr kumimoji="1" lang="ja-JP" altLang="en-US" sz="1633" dirty="0"/>
              <a:t>フォルダを右クリック</a:t>
            </a:r>
            <a:endParaRPr kumimoji="1" lang="en-US" altLang="ja-JP" sz="1633" dirty="0"/>
          </a:p>
          <a:p>
            <a:pPr algn="ctr"/>
            <a:r>
              <a:rPr lang="ja-JP" altLang="en-US" sz="1633" dirty="0"/>
              <a:t>↓</a:t>
            </a:r>
            <a:endParaRPr lang="en-US" altLang="ja-JP" sz="1633" dirty="0"/>
          </a:p>
          <a:p>
            <a:r>
              <a:rPr kumimoji="1" lang="en-US" altLang="ja-JP" sz="1633" dirty="0"/>
              <a:t>Create</a:t>
            </a:r>
            <a:r>
              <a:rPr kumimoji="1" lang="ja-JP" altLang="en-US" sz="1633" dirty="0"/>
              <a:t>から</a:t>
            </a:r>
            <a:r>
              <a:rPr kumimoji="1" lang="en-US" altLang="ja-JP" sz="1633" dirty="0"/>
              <a:t>folder</a:t>
            </a:r>
            <a:r>
              <a:rPr kumimoji="1" lang="ja-JP" altLang="en-US" sz="1633" dirty="0"/>
              <a:t>を選択</a:t>
            </a:r>
          </a:p>
        </p:txBody>
      </p:sp>
      <p:sp>
        <p:nvSpPr>
          <p:cNvPr id="3" name="スライド番号プレースホルダー 2"/>
          <p:cNvSpPr>
            <a:spLocks noGrp="1"/>
          </p:cNvSpPr>
          <p:nvPr>
            <p:ph type="sldNum" sz="quarter" idx="12"/>
          </p:nvPr>
        </p:nvSpPr>
        <p:spPr/>
        <p:txBody>
          <a:bodyPr/>
          <a:lstStyle/>
          <a:p>
            <a:fld id="{D57F1E4F-1CFF-5643-939E-217C01CDF565}" type="slidenum">
              <a:rPr lang="en-US" smtClean="0"/>
              <a:pPr/>
              <a:t>19</a:t>
            </a:fld>
            <a:endParaRPr lang="en-US" dirty="0"/>
          </a:p>
        </p:txBody>
      </p:sp>
    </p:spTree>
    <p:extLst>
      <p:ext uri="{BB962C8B-B14F-4D97-AF65-F5344CB8AC3E}">
        <p14:creationId xmlns:p14="http://schemas.microsoft.com/office/powerpoint/2010/main" val="418428293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テキスト ボックス 6"/>
          <p:cNvSpPr txBox="1"/>
          <p:nvPr/>
        </p:nvSpPr>
        <p:spPr>
          <a:xfrm>
            <a:off x="2142370" y="3404641"/>
            <a:ext cx="8165590" cy="316098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eaLnBrk="0" hangingPunct="0">
              <a:defRPr sz="4000">
                <a:latin typeface="HGP行書体" pitchFamily="66" charset="-128"/>
                <a:ea typeface="HGP行書体" pitchFamily="66" charset="-128"/>
                <a:cs typeface="Meiryo UI" pitchFamily="50" charset="-128"/>
              </a:defRPr>
            </a:lvl1pPr>
            <a:lvl2pPr eaLnBrk="0" hangingPunct="0">
              <a:defRPr sz="2000">
                <a:latin typeface="Calibri" pitchFamily="34" charset="0"/>
              </a:defRPr>
            </a:lvl2pPr>
            <a:lvl3pPr eaLnBrk="0" hangingPunct="0">
              <a:defRPr sz="2000">
                <a:latin typeface="Calibri" pitchFamily="34" charset="0"/>
              </a:defRPr>
            </a:lvl3pPr>
            <a:lvl4pPr eaLnBrk="0" hangingPunct="0">
              <a:defRPr sz="2000">
                <a:latin typeface="Calibri" pitchFamily="34" charset="0"/>
              </a:defRPr>
            </a:lvl4pPr>
            <a:lvl5pPr eaLnBrk="0" hangingPunct="0">
              <a:defRPr sz="2000">
                <a:latin typeface="Calibri" pitchFamily="34" charset="0"/>
              </a:defRPr>
            </a:lvl5pPr>
            <a:lvl6pPr marL="457200" fontAlgn="base">
              <a:spcBef>
                <a:spcPct val="0"/>
              </a:spcBef>
              <a:spcAft>
                <a:spcPct val="0"/>
              </a:spcAft>
              <a:defRPr sz="2000">
                <a:latin typeface="Calibri" pitchFamily="34" charset="0"/>
              </a:defRPr>
            </a:lvl6pPr>
            <a:lvl7pPr marL="914400" fontAlgn="base">
              <a:spcBef>
                <a:spcPct val="0"/>
              </a:spcBef>
              <a:spcAft>
                <a:spcPct val="0"/>
              </a:spcAft>
              <a:defRPr sz="2000">
                <a:latin typeface="Calibri" pitchFamily="34" charset="0"/>
              </a:defRPr>
            </a:lvl7pPr>
            <a:lvl8pPr marL="1371600" fontAlgn="base">
              <a:spcBef>
                <a:spcPct val="0"/>
              </a:spcBef>
              <a:spcAft>
                <a:spcPct val="0"/>
              </a:spcAft>
              <a:defRPr sz="2000">
                <a:latin typeface="Calibri" pitchFamily="34" charset="0"/>
              </a:defRPr>
            </a:lvl8pPr>
            <a:lvl9pPr marL="1828800" fontAlgn="base">
              <a:spcBef>
                <a:spcPct val="0"/>
              </a:spcBef>
              <a:spcAft>
                <a:spcPct val="0"/>
              </a:spcAft>
              <a:defRPr sz="2000">
                <a:latin typeface="Calibri" pitchFamily="34" charset="0"/>
              </a:defRPr>
            </a:lvl9pPr>
          </a:lstStyle>
          <a:p>
            <a:r>
              <a:rPr lang="ja-JP" altLang="en-US" sz="1600" dirty="0" smtClean="0">
                <a:latin typeface="+mn-ea"/>
                <a:ea typeface="+mn-ea"/>
              </a:rPr>
              <a:t>・</a:t>
            </a:r>
            <a:r>
              <a:rPr lang="ja-JP" altLang="en-US" sz="1600" dirty="0">
                <a:latin typeface="+mn-ea"/>
                <a:ea typeface="+mn-ea"/>
              </a:rPr>
              <a:t>システムフレンドという会社でセンサー＆デバイス部長やってます！</a:t>
            </a:r>
            <a:r>
              <a:rPr lang="en-US" altLang="ja-JP" sz="1600" dirty="0">
                <a:latin typeface="+mn-ea"/>
                <a:ea typeface="+mn-ea"/>
              </a:rPr>
              <a:t/>
            </a:r>
            <a:br>
              <a:rPr lang="en-US" altLang="ja-JP" sz="1600" dirty="0">
                <a:latin typeface="+mn-ea"/>
                <a:ea typeface="+mn-ea"/>
              </a:rPr>
            </a:br>
            <a:r>
              <a:rPr lang="en-US" altLang="ja-JP" sz="1600" dirty="0">
                <a:latin typeface="+mn-ea"/>
                <a:ea typeface="+mn-ea"/>
              </a:rPr>
              <a:t>KINECT</a:t>
            </a:r>
            <a:r>
              <a:rPr lang="ja-JP" altLang="en-US" sz="1600" dirty="0">
                <a:latin typeface="+mn-ea"/>
                <a:ea typeface="+mn-ea"/>
              </a:rPr>
              <a:t>等のセンサーを使ったアプリ（イベント用コンテンツ、医療ヘルスケア系）</a:t>
            </a:r>
            <a:r>
              <a:rPr lang="en-US" altLang="ja-JP" sz="1600" dirty="0">
                <a:latin typeface="+mn-ea"/>
                <a:ea typeface="+mn-ea"/>
              </a:rPr>
              <a:t/>
            </a:r>
            <a:br>
              <a:rPr lang="en-US" altLang="ja-JP" sz="1600" dirty="0">
                <a:latin typeface="+mn-ea"/>
                <a:ea typeface="+mn-ea"/>
              </a:rPr>
            </a:br>
            <a:r>
              <a:rPr lang="ja-JP" altLang="en-US" sz="1600" dirty="0">
                <a:latin typeface="+mn-ea"/>
                <a:ea typeface="+mn-ea"/>
              </a:rPr>
              <a:t>スマフォの</a:t>
            </a:r>
            <a:r>
              <a:rPr lang="en-US" altLang="ja-JP" sz="1600" dirty="0">
                <a:latin typeface="+mn-ea"/>
                <a:ea typeface="+mn-ea"/>
              </a:rPr>
              <a:t>AR</a:t>
            </a:r>
            <a:r>
              <a:rPr lang="ja-JP" altLang="en-US" sz="1600" dirty="0" smtClean="0">
                <a:latin typeface="+mn-ea"/>
                <a:ea typeface="+mn-ea"/>
              </a:rPr>
              <a:t>アプリなどを</a:t>
            </a:r>
            <a:r>
              <a:rPr lang="ja-JP" altLang="en-US" sz="1600" dirty="0">
                <a:latin typeface="+mn-ea"/>
                <a:ea typeface="+mn-ea"/>
              </a:rPr>
              <a:t>作っています。</a:t>
            </a:r>
            <a:endParaRPr lang="en-US" altLang="ja-JP" sz="1600" dirty="0">
              <a:latin typeface="+mn-ea"/>
              <a:ea typeface="+mn-ea"/>
            </a:endParaRPr>
          </a:p>
          <a:p>
            <a:r>
              <a:rPr lang="en-US" altLang="ja-JP" sz="1600" dirty="0" smtClean="0">
                <a:latin typeface="+mn-ea"/>
                <a:hlinkClick r:id="rId2"/>
              </a:rPr>
              <a:t>http://www.systemfriend.co.jp/kinect_nui</a:t>
            </a:r>
            <a:r>
              <a:rPr lang="en-US" altLang="ja-JP" sz="1600" dirty="0">
                <a:latin typeface="+mn-ea"/>
              </a:rPr>
              <a:t>  </a:t>
            </a:r>
            <a:r>
              <a:rPr lang="en-US" altLang="ja-JP" sz="1600" dirty="0">
                <a:latin typeface="+mn-ea"/>
                <a:hlinkClick r:id="rId3"/>
              </a:rPr>
              <a:t>https://youtu.be/ZSXwhj8HqkE</a:t>
            </a:r>
            <a:endParaRPr lang="en-US" altLang="ja-JP" sz="1600" dirty="0">
              <a:latin typeface="+mn-ea"/>
            </a:endParaRPr>
          </a:p>
          <a:p>
            <a:endParaRPr lang="en-US" altLang="ja-JP" sz="1600" dirty="0">
              <a:latin typeface="+mn-ea"/>
              <a:ea typeface="+mn-ea"/>
            </a:endParaRPr>
          </a:p>
          <a:p>
            <a:r>
              <a:rPr lang="ja-JP" altLang="en-US" sz="1600" dirty="0">
                <a:latin typeface="+mn-ea"/>
                <a:ea typeface="+mn-ea"/>
              </a:rPr>
              <a:t>・</a:t>
            </a:r>
            <a:r>
              <a:rPr lang="en-US" altLang="ja-JP" sz="1600" dirty="0">
                <a:latin typeface="+mn-ea"/>
                <a:ea typeface="+mn-ea"/>
              </a:rPr>
              <a:t>TMCN (Tokyo </a:t>
            </a:r>
            <a:r>
              <a:rPr lang="en-US" altLang="ja-JP" sz="1600" dirty="0" err="1">
                <a:latin typeface="+mn-ea"/>
                <a:ea typeface="+mn-ea"/>
              </a:rPr>
              <a:t>MotionControl</a:t>
            </a:r>
            <a:r>
              <a:rPr lang="en-US" altLang="ja-JP" sz="1600" dirty="0">
                <a:latin typeface="+mn-ea"/>
                <a:ea typeface="+mn-ea"/>
              </a:rPr>
              <a:t> Network)</a:t>
            </a:r>
            <a:r>
              <a:rPr lang="ja-JP" altLang="en-US" sz="1600" dirty="0">
                <a:latin typeface="+mn-ea"/>
                <a:ea typeface="+mn-ea"/>
              </a:rPr>
              <a:t> </a:t>
            </a:r>
            <a:r>
              <a:rPr lang="en-US" altLang="ja-JP" sz="1600" dirty="0">
                <a:latin typeface="+mn-ea"/>
                <a:ea typeface="+mn-ea"/>
              </a:rPr>
              <a:t>Co-founder(</a:t>
            </a:r>
            <a:r>
              <a:rPr lang="ja-JP" altLang="en-US" sz="1600" dirty="0">
                <a:latin typeface="+mn-ea"/>
                <a:ea typeface="+mn-ea"/>
              </a:rPr>
              <a:t>理事</a:t>
            </a:r>
            <a:r>
              <a:rPr lang="en-US" altLang="ja-JP" sz="1600" dirty="0">
                <a:latin typeface="+mn-ea"/>
                <a:ea typeface="+mn-ea"/>
              </a:rPr>
              <a:t>)</a:t>
            </a:r>
          </a:p>
          <a:p>
            <a:r>
              <a:rPr lang="en-US" altLang="ja-JP" sz="1600" dirty="0">
                <a:latin typeface="+mn-ea"/>
                <a:ea typeface="+mn-ea"/>
                <a:hlinkClick r:id="rId4"/>
              </a:rPr>
              <a:t>https://</a:t>
            </a:r>
            <a:r>
              <a:rPr lang="en-US" altLang="ja-JP" sz="1600" dirty="0" smtClean="0">
                <a:latin typeface="+mn-ea"/>
                <a:ea typeface="+mn-ea"/>
                <a:hlinkClick r:id="rId4"/>
              </a:rPr>
              <a:t>www.facebook.com/TokyoMotioncontrolNetwork</a:t>
            </a:r>
            <a:endParaRPr lang="en-US" altLang="ja-JP" sz="1600" dirty="0" smtClean="0">
              <a:latin typeface="+mn-ea"/>
              <a:ea typeface="+mn-ea"/>
            </a:endParaRPr>
          </a:p>
          <a:p>
            <a:endParaRPr lang="en-US" altLang="ja-JP" sz="1600" dirty="0">
              <a:latin typeface="+mn-ea"/>
              <a:ea typeface="+mn-ea"/>
            </a:endParaRPr>
          </a:p>
          <a:p>
            <a:r>
              <a:rPr lang="ja-JP" altLang="en-US" sz="1600" dirty="0" smtClean="0">
                <a:latin typeface="+mn-ea"/>
                <a:ea typeface="+mn-ea"/>
              </a:rPr>
              <a:t>・著書「</a:t>
            </a:r>
            <a:r>
              <a:rPr lang="en-US" altLang="ja-JP" sz="1600" dirty="0">
                <a:latin typeface="+mn-ea"/>
                <a:ea typeface="+mn-ea"/>
              </a:rPr>
              <a:t>Intel RealSense </a:t>
            </a:r>
            <a:r>
              <a:rPr lang="en-US" altLang="ja-JP" sz="1600" dirty="0" smtClean="0">
                <a:latin typeface="+mn-ea"/>
                <a:ea typeface="+mn-ea"/>
              </a:rPr>
              <a:t>SDK </a:t>
            </a:r>
            <a:r>
              <a:rPr lang="ja-JP" altLang="en-US" sz="1600" dirty="0" smtClean="0">
                <a:latin typeface="+mn-ea"/>
                <a:ea typeface="+mn-ea"/>
              </a:rPr>
              <a:t>センサープログラミング」</a:t>
            </a:r>
            <a:endParaRPr lang="en-US" altLang="ja-JP" sz="1600" dirty="0" smtClean="0">
              <a:latin typeface="+mn-ea"/>
              <a:ea typeface="+mn-ea"/>
            </a:endParaRPr>
          </a:p>
          <a:p>
            <a:r>
              <a:rPr lang="en-US" altLang="ja-JP" sz="1600" dirty="0">
                <a:latin typeface="+mn-ea"/>
                <a:ea typeface="+mn-ea"/>
                <a:hlinkClick r:id="rId5"/>
              </a:rPr>
              <a:t>https://www.shoeisha.co.jp/book/detail/9784798139630</a:t>
            </a:r>
            <a:endParaRPr lang="en-US" altLang="ja-JP" sz="1600" dirty="0">
              <a:latin typeface="+mn-ea"/>
              <a:ea typeface="+mn-ea"/>
            </a:endParaRPr>
          </a:p>
          <a:p>
            <a:endParaRPr lang="en-US" altLang="ja-JP" sz="1600" dirty="0" smtClean="0">
              <a:latin typeface="+mn-ea"/>
              <a:ea typeface="+mn-ea"/>
            </a:endParaRPr>
          </a:p>
        </p:txBody>
      </p:sp>
      <p:sp>
        <p:nvSpPr>
          <p:cNvPr id="9" name="タイトル 2"/>
          <p:cNvSpPr>
            <a:spLocks noGrp="1"/>
          </p:cNvSpPr>
          <p:nvPr>
            <p:ph type="title"/>
          </p:nvPr>
        </p:nvSpPr>
        <p:spPr>
          <a:xfrm>
            <a:off x="2142370" y="-48556"/>
            <a:ext cx="7886700" cy="1325563"/>
          </a:xfrm>
        </p:spPr>
        <p:txBody>
          <a:bodyPr/>
          <a:lstStyle/>
          <a:p>
            <a:r>
              <a:rPr kumimoji="1" lang="ja-JP" altLang="en-US" dirty="0" smtClean="0"/>
              <a:t>自己紹介</a:t>
            </a:r>
            <a:endParaRPr kumimoji="1" lang="ja-JP" altLang="en-US" dirty="0"/>
          </a:p>
        </p:txBody>
      </p:sp>
      <p:pic>
        <p:nvPicPr>
          <p:cNvPr id="2050" name="Picture 2" descr="https://scontent.xx.fbcdn.net/v/t1.0-9/13256411_1111998372199821_6891974180116956025_n.jpg?oh=02c703992044dadb597f43cbe0717c75&amp;oe=57C93E1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74789" y="805652"/>
            <a:ext cx="4432484" cy="248865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scontent.xx.fbcdn.net/v/t1.0-9/12345581_1003738899692436_1653175761957429861_n.jpg?oh=fe1091463fc55127e26c1463946fbc35&amp;oe=5808923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73643" y="806480"/>
            <a:ext cx="2487827" cy="248782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http://ecx.images-amazon.com/images/I/71rhN9FaP%2BL.jp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218339" y="5620029"/>
            <a:ext cx="835506" cy="1055931"/>
          </a:xfrm>
          <a:prstGeom prst="rect">
            <a:avLst/>
          </a:prstGeom>
          <a:noFill/>
          <a:extLst>
            <a:ext uri="{909E8E84-426E-40DD-AFC4-6F175D3DCCD1}">
              <a14:hiddenFill xmlns:a14="http://schemas.microsoft.com/office/drawing/2010/main">
                <a:solidFill>
                  <a:srgbClr val="FFFFFF"/>
                </a:solidFill>
              </a14:hiddenFill>
            </a:ext>
          </a:extLst>
        </p:spPr>
      </p:pic>
      <p:sp>
        <p:nvSpPr>
          <p:cNvPr id="2" name="スライド番号プレースホルダー 1"/>
          <p:cNvSpPr>
            <a:spLocks noGrp="1"/>
          </p:cNvSpPr>
          <p:nvPr>
            <p:ph type="sldNum" sz="quarter" idx="12"/>
          </p:nvPr>
        </p:nvSpPr>
        <p:spPr/>
        <p:txBody>
          <a:bodyPr/>
          <a:lstStyle/>
          <a:p>
            <a:fld id="{D57F1E4F-1CFF-5643-939E-217C01CDF565}" type="slidenum">
              <a:rPr lang="en-US" smtClean="0"/>
              <a:pPr/>
              <a:t>2</a:t>
            </a:fld>
            <a:endParaRPr lang="en-US" dirty="0"/>
          </a:p>
        </p:txBody>
      </p:sp>
    </p:spTree>
    <p:extLst>
      <p:ext uri="{BB962C8B-B14F-4D97-AF65-F5344CB8AC3E}">
        <p14:creationId xmlns:p14="http://schemas.microsoft.com/office/powerpoint/2010/main" val="640995962"/>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smtClean="0"/>
              <a:t>フォルダ管理📂</a:t>
            </a:r>
            <a:endParaRPr kumimoji="1" lang="ja-JP" altLang="en-US" dirty="0"/>
          </a:p>
        </p:txBody>
      </p:sp>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90110" y="1469681"/>
            <a:ext cx="8480008" cy="4767676"/>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5" name="テキスト ボックス 4"/>
          <p:cNvSpPr txBox="1"/>
          <p:nvPr/>
        </p:nvSpPr>
        <p:spPr>
          <a:xfrm>
            <a:off x="5495933" y="3690243"/>
            <a:ext cx="5074185" cy="1097480"/>
          </a:xfrm>
          <a:prstGeom prst="rect">
            <a:avLst/>
          </a:prstGeom>
          <a:solidFill>
            <a:schemeClr val="bg1"/>
          </a:solidFill>
          <a:ln>
            <a:solidFill>
              <a:schemeClr val="tx1"/>
            </a:solidFill>
          </a:ln>
        </p:spPr>
        <p:txBody>
          <a:bodyPr wrap="square" rtlCol="0">
            <a:spAutoFit/>
          </a:bodyPr>
          <a:lstStyle/>
          <a:p>
            <a:r>
              <a:rPr kumimoji="1" lang="ja-JP" altLang="en-US" sz="1633" dirty="0"/>
              <a:t>フォルダを三つ作って“</a:t>
            </a:r>
            <a:r>
              <a:rPr kumimoji="1" lang="en-US" altLang="ja-JP" sz="1633" dirty="0"/>
              <a:t>Materials</a:t>
            </a:r>
            <a:r>
              <a:rPr kumimoji="1" lang="ja-JP" altLang="en-US" sz="1633" dirty="0"/>
              <a:t>”</a:t>
            </a:r>
            <a:r>
              <a:rPr kumimoji="1" lang="en-US" altLang="ja-JP" sz="1633" dirty="0"/>
              <a:t>,</a:t>
            </a:r>
            <a:r>
              <a:rPr kumimoji="1" lang="ja-JP" altLang="en-US" sz="1633" dirty="0" smtClean="0"/>
              <a:t>“</a:t>
            </a:r>
            <a:r>
              <a:rPr kumimoji="1" lang="en-US" altLang="ja-JP" sz="1633" dirty="0" smtClean="0"/>
              <a:t>Scenes</a:t>
            </a:r>
            <a:r>
              <a:rPr kumimoji="1" lang="ja-JP" altLang="en-US" sz="1633" dirty="0"/>
              <a:t>”</a:t>
            </a:r>
            <a:r>
              <a:rPr kumimoji="1" lang="en-US" altLang="ja-JP" sz="1633" dirty="0"/>
              <a:t>,</a:t>
            </a:r>
            <a:r>
              <a:rPr kumimoji="1" lang="ja-JP" altLang="en-US" sz="1633" dirty="0" smtClean="0"/>
              <a:t>“</a:t>
            </a:r>
            <a:r>
              <a:rPr kumimoji="1" lang="en-US" altLang="ja-JP" sz="1633" dirty="0" smtClean="0"/>
              <a:t>Scripts</a:t>
            </a:r>
            <a:r>
              <a:rPr kumimoji="1" lang="ja-JP" altLang="en-US" sz="1633" dirty="0"/>
              <a:t>”と名前を振る</a:t>
            </a:r>
            <a:r>
              <a:rPr kumimoji="1" lang="en-US" altLang="ja-JP" sz="1633" dirty="0"/>
              <a:t>.</a:t>
            </a:r>
          </a:p>
          <a:p>
            <a:endParaRPr lang="en-US" altLang="ja-JP" sz="1633" dirty="0"/>
          </a:p>
          <a:p>
            <a:r>
              <a:rPr kumimoji="1" lang="ja-JP" altLang="en-US" sz="1633" dirty="0"/>
              <a:t>これをやらないと後々後悔しますよ～</a:t>
            </a:r>
          </a:p>
        </p:txBody>
      </p:sp>
      <p:sp>
        <p:nvSpPr>
          <p:cNvPr id="3" name="スライド番号プレースホルダー 2"/>
          <p:cNvSpPr>
            <a:spLocks noGrp="1"/>
          </p:cNvSpPr>
          <p:nvPr>
            <p:ph type="sldNum" sz="quarter" idx="12"/>
          </p:nvPr>
        </p:nvSpPr>
        <p:spPr/>
        <p:txBody>
          <a:bodyPr/>
          <a:lstStyle/>
          <a:p>
            <a:fld id="{D57F1E4F-1CFF-5643-939E-217C01CDF565}" type="slidenum">
              <a:rPr lang="en-US" smtClean="0"/>
              <a:pPr/>
              <a:t>20</a:t>
            </a:fld>
            <a:endParaRPr lang="en-US" dirty="0"/>
          </a:p>
        </p:txBody>
      </p:sp>
    </p:spTree>
    <p:extLst>
      <p:ext uri="{BB962C8B-B14F-4D97-AF65-F5344CB8AC3E}">
        <p14:creationId xmlns:p14="http://schemas.microsoft.com/office/powerpoint/2010/main" val="307862077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ctrTitle"/>
          </p:nvPr>
        </p:nvSpPr>
        <p:spPr>
          <a:xfrm>
            <a:off x="2373294" y="2253409"/>
            <a:ext cx="8098519" cy="1455226"/>
          </a:xfrm>
        </p:spPr>
        <p:txBody>
          <a:bodyPr>
            <a:noAutofit/>
          </a:bodyPr>
          <a:lstStyle/>
          <a:p>
            <a:r>
              <a:rPr lang="ja-JP" altLang="en-US" sz="4354" dirty="0">
                <a:latin typeface="ことり文字ふぉんと" panose="02000600000000000000" pitchFamily="2" charset="-128"/>
                <a:ea typeface="ことり文字ふぉんと" panose="02000600000000000000" pitchFamily="2" charset="-128"/>
              </a:rPr>
              <a:t>そろそろなんか作りましょうか</a:t>
            </a:r>
          </a:p>
        </p:txBody>
      </p:sp>
      <p:sp>
        <p:nvSpPr>
          <p:cNvPr id="2" name="スライド番号プレースホルダー 1"/>
          <p:cNvSpPr>
            <a:spLocks noGrp="1"/>
          </p:cNvSpPr>
          <p:nvPr>
            <p:ph type="sldNum" sz="quarter" idx="4294967295"/>
          </p:nvPr>
        </p:nvSpPr>
        <p:spPr>
          <a:xfrm>
            <a:off x="79628" y="6492875"/>
            <a:ext cx="455831" cy="365125"/>
          </a:xfrm>
        </p:spPr>
        <p:txBody>
          <a:bodyPr/>
          <a:lstStyle/>
          <a:p>
            <a:fld id="{D57F1E4F-1CFF-5643-939E-217C01CDF565}" type="slidenum">
              <a:rPr lang="en-US" smtClean="0"/>
              <a:pPr/>
              <a:t>21</a:t>
            </a:fld>
            <a:endParaRPr lang="en-US" dirty="0"/>
          </a:p>
        </p:txBody>
      </p:sp>
    </p:spTree>
    <p:extLst>
      <p:ext uri="{BB962C8B-B14F-4D97-AF65-F5344CB8AC3E}">
        <p14:creationId xmlns:p14="http://schemas.microsoft.com/office/powerpoint/2010/main" val="275317714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smtClean="0"/>
              <a:t>とりあえずなんかつくってみ</a:t>
            </a:r>
            <a:r>
              <a:rPr kumimoji="1" lang="ja-JP" altLang="en-US" dirty="0" err="1" smtClean="0"/>
              <a:t>ましょ</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smtClean="0"/>
              <a:t>この章ではこんなのを作ります！！</a:t>
            </a:r>
            <a:endParaRPr kumimoji="1" lang="ja-JP" altLang="en-US" dirty="0"/>
          </a:p>
        </p:txBody>
      </p:sp>
      <p:pic>
        <p:nvPicPr>
          <p:cNvPr id="4301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38604" y="2144723"/>
            <a:ext cx="7735318" cy="4348993"/>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4" name="スライド番号プレースホルダー 3"/>
          <p:cNvSpPr>
            <a:spLocks noGrp="1"/>
          </p:cNvSpPr>
          <p:nvPr>
            <p:ph type="sldNum" sz="quarter" idx="12"/>
          </p:nvPr>
        </p:nvSpPr>
        <p:spPr/>
        <p:txBody>
          <a:bodyPr/>
          <a:lstStyle/>
          <a:p>
            <a:fld id="{D57F1E4F-1CFF-5643-939E-217C01CDF565}" type="slidenum">
              <a:rPr lang="en-US" smtClean="0"/>
              <a:pPr/>
              <a:t>22</a:t>
            </a:fld>
            <a:endParaRPr lang="en-US" dirty="0"/>
          </a:p>
        </p:txBody>
      </p:sp>
    </p:spTree>
    <p:extLst>
      <p:ext uri="{BB962C8B-B14F-4D97-AF65-F5344CB8AC3E}">
        <p14:creationId xmlns:p14="http://schemas.microsoft.com/office/powerpoint/2010/main" val="355286758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smtClean="0"/>
              <a:t>板をつくる</a:t>
            </a:r>
            <a:endParaRPr kumimoji="1" lang="ja-JP" altLang="en-US" dirty="0"/>
          </a:p>
        </p:txBody>
      </p:sp>
      <p:pic>
        <p:nvPicPr>
          <p:cNvPr id="1741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2634537" y="1935465"/>
            <a:ext cx="3174420" cy="360692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4" name="線吹き出し 1 (枠付き) 3"/>
          <p:cNvSpPr/>
          <p:nvPr/>
        </p:nvSpPr>
        <p:spPr>
          <a:xfrm>
            <a:off x="6487864" y="2645273"/>
            <a:ext cx="3330842" cy="1093653"/>
          </a:xfrm>
          <a:prstGeom prst="borderCallout1">
            <a:avLst>
              <a:gd name="adj1" fmla="val 56499"/>
              <a:gd name="adj2" fmla="val -2323"/>
              <a:gd name="adj3" fmla="val 44553"/>
              <a:gd name="adj4" fmla="val -19015"/>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33"/>
          </a:p>
        </p:txBody>
      </p:sp>
      <p:sp>
        <p:nvSpPr>
          <p:cNvPr id="5" name="テキスト ボックス 4"/>
          <p:cNvSpPr txBox="1"/>
          <p:nvPr/>
        </p:nvSpPr>
        <p:spPr>
          <a:xfrm>
            <a:off x="6618485" y="2841204"/>
            <a:ext cx="2480166" cy="594906"/>
          </a:xfrm>
          <a:prstGeom prst="rect">
            <a:avLst/>
          </a:prstGeom>
          <a:noFill/>
        </p:spPr>
        <p:txBody>
          <a:bodyPr wrap="none" rtlCol="0">
            <a:spAutoFit/>
          </a:bodyPr>
          <a:lstStyle/>
          <a:p>
            <a:r>
              <a:rPr kumimoji="1" lang="en-US" altLang="ja-JP" sz="1633" dirty="0"/>
              <a:t>Hierarchy</a:t>
            </a:r>
            <a:r>
              <a:rPr kumimoji="1" lang="ja-JP" altLang="en-US" sz="1633" dirty="0"/>
              <a:t>ビューで</a:t>
            </a:r>
            <a:endParaRPr kumimoji="1" lang="en-US" altLang="ja-JP" sz="1633" dirty="0"/>
          </a:p>
          <a:p>
            <a:r>
              <a:rPr lang="ja-JP" altLang="en-US" sz="1633" dirty="0"/>
              <a:t>“</a:t>
            </a:r>
            <a:r>
              <a:rPr lang="en-US" altLang="ja-JP" sz="1633" dirty="0"/>
              <a:t>create</a:t>
            </a:r>
            <a:r>
              <a:rPr lang="ja-JP" altLang="en-US" sz="1633" dirty="0"/>
              <a:t>”→“</a:t>
            </a:r>
            <a:r>
              <a:rPr lang="en-US" altLang="ja-JP" sz="1633" dirty="0"/>
              <a:t>Cube</a:t>
            </a:r>
            <a:r>
              <a:rPr lang="ja-JP" altLang="en-US" sz="1633" dirty="0"/>
              <a:t>”を選択</a:t>
            </a:r>
            <a:endParaRPr kumimoji="1" lang="ja-JP" altLang="en-US" sz="1633" dirty="0"/>
          </a:p>
        </p:txBody>
      </p:sp>
      <p:pic>
        <p:nvPicPr>
          <p:cNvPr id="6" name="Picture 4" descr="http://unity-michi.com/wp-content/uploads/2015/03/uni5.png"/>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9775964" y="4810897"/>
            <a:ext cx="1309817" cy="1449860"/>
          </a:xfrm>
          <a:prstGeom prst="rect">
            <a:avLst/>
          </a:prstGeom>
          <a:noFill/>
          <a:extLst>
            <a:ext uri="{909E8E84-426E-40DD-AFC4-6F175D3DCCD1}">
              <a14:hiddenFill xmlns:a14="http://schemas.microsoft.com/office/drawing/2010/main">
                <a:solidFill>
                  <a:srgbClr val="FFFFFF"/>
                </a:solidFill>
              </a14:hiddenFill>
            </a:ext>
          </a:extLst>
        </p:spPr>
      </p:pic>
      <p:sp>
        <p:nvSpPr>
          <p:cNvPr id="7" name="雲形吹き出し 6"/>
          <p:cNvSpPr/>
          <p:nvPr/>
        </p:nvSpPr>
        <p:spPr>
          <a:xfrm>
            <a:off x="7448464" y="4301153"/>
            <a:ext cx="2234520" cy="1019487"/>
          </a:xfrm>
          <a:prstGeom prst="cloudCallout">
            <a:avLst>
              <a:gd name="adj1" fmla="val 78753"/>
              <a:gd name="adj2" fmla="val 47799"/>
            </a:avLst>
          </a:prstGeom>
          <a:effectLst>
            <a:outerShdw blurRad="50800" dist="38100" algn="l" rotWithShape="0">
              <a:prstClr val="black">
                <a:alpha val="40000"/>
              </a:prstClr>
            </a:outerShdw>
          </a:effectLst>
        </p:spPr>
        <p:style>
          <a:lnRef idx="3">
            <a:schemeClr val="lt1"/>
          </a:lnRef>
          <a:fillRef idx="1">
            <a:schemeClr val="accent3"/>
          </a:fillRef>
          <a:effectRef idx="1">
            <a:schemeClr val="accent3"/>
          </a:effectRef>
          <a:fontRef idx="minor">
            <a:schemeClr val="lt1"/>
          </a:fontRef>
        </p:style>
        <p:txBody>
          <a:bodyPr vert="horz" rtlCol="0" anchor="ctr"/>
          <a:lstStyle/>
          <a:p>
            <a:pPr algn="ctr"/>
            <a:r>
              <a:rPr kumimoji="1" lang="ja-JP" altLang="en-US" sz="1400" dirty="0" smtClean="0">
                <a:latin typeface="HGP創英角ﾎﾟｯﾌﾟ体" panose="040B0A00000000000000" pitchFamily="50" charset="-128"/>
                <a:ea typeface="HGP創英角ﾎﾟｯﾌﾟ体" panose="040B0A00000000000000" pitchFamily="50" charset="-128"/>
              </a:rPr>
              <a:t>玉ころがしの</a:t>
            </a:r>
            <a:endParaRPr kumimoji="1" lang="en-US" altLang="ja-JP" sz="1400" dirty="0" smtClean="0">
              <a:latin typeface="HGP創英角ﾎﾟｯﾌﾟ体" panose="040B0A00000000000000" pitchFamily="50" charset="-128"/>
              <a:ea typeface="HGP創英角ﾎﾟｯﾌﾟ体" panose="040B0A00000000000000" pitchFamily="50" charset="-128"/>
            </a:endParaRPr>
          </a:p>
          <a:p>
            <a:pPr algn="ctr"/>
            <a:r>
              <a:rPr kumimoji="1" lang="ja-JP" altLang="en-US" sz="1400" dirty="0">
                <a:latin typeface="HGP創英角ﾎﾟｯﾌﾟ体" panose="040B0A00000000000000" pitchFamily="50" charset="-128"/>
                <a:ea typeface="HGP創英角ﾎﾟｯﾌﾟ体" panose="040B0A00000000000000" pitchFamily="50" charset="-128"/>
              </a:rPr>
              <a:t>床</a:t>
            </a:r>
            <a:r>
              <a:rPr kumimoji="1" lang="ja-JP" altLang="en-US" sz="1400" dirty="0" smtClean="0">
                <a:latin typeface="HGP創英角ﾎﾟｯﾌﾟ体" panose="040B0A00000000000000" pitchFamily="50" charset="-128"/>
                <a:ea typeface="HGP創英角ﾎﾟｯﾌﾟ体" panose="040B0A00000000000000" pitchFamily="50" charset="-128"/>
              </a:rPr>
              <a:t>をつくるぞ。</a:t>
            </a:r>
            <a:endParaRPr kumimoji="1" lang="ja-JP" altLang="en-US" sz="1400" dirty="0">
              <a:latin typeface="HGP創英角ﾎﾟｯﾌﾟ体" panose="040B0A00000000000000" pitchFamily="50" charset="-128"/>
              <a:ea typeface="HGP創英角ﾎﾟｯﾌﾟ体" panose="040B0A00000000000000" pitchFamily="50" charset="-128"/>
            </a:endParaRPr>
          </a:p>
        </p:txBody>
      </p:sp>
      <p:sp>
        <p:nvSpPr>
          <p:cNvPr id="3" name="スライド番号プレースホルダー 2"/>
          <p:cNvSpPr>
            <a:spLocks noGrp="1"/>
          </p:cNvSpPr>
          <p:nvPr>
            <p:ph type="sldNum" sz="quarter" idx="12"/>
          </p:nvPr>
        </p:nvSpPr>
        <p:spPr/>
        <p:txBody>
          <a:bodyPr/>
          <a:lstStyle/>
          <a:p>
            <a:fld id="{D57F1E4F-1CFF-5643-939E-217C01CDF565}" type="slidenum">
              <a:rPr lang="en-US" smtClean="0"/>
              <a:pPr/>
              <a:t>23</a:t>
            </a:fld>
            <a:endParaRPr lang="en-US" dirty="0"/>
          </a:p>
        </p:txBody>
      </p:sp>
    </p:spTree>
    <p:extLst>
      <p:ext uri="{BB962C8B-B14F-4D97-AF65-F5344CB8AC3E}">
        <p14:creationId xmlns:p14="http://schemas.microsoft.com/office/powerpoint/2010/main" val="366691770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smtClean="0"/>
              <a:t>板をつくる</a:t>
            </a:r>
            <a:endParaRPr kumimoji="1" lang="ja-JP" altLang="en-US" dirty="0"/>
          </a:p>
        </p:txBody>
      </p:sp>
      <p:pic>
        <p:nvPicPr>
          <p:cNvPr id="1843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1916119" y="1600302"/>
            <a:ext cx="8894721" cy="4637055"/>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5" name="線吹き出し 1 (枠付き) 4"/>
          <p:cNvSpPr/>
          <p:nvPr/>
        </p:nvSpPr>
        <p:spPr>
          <a:xfrm>
            <a:off x="2765158" y="2825177"/>
            <a:ext cx="2623144" cy="642047"/>
          </a:xfrm>
          <a:prstGeom prst="borderCallout1">
            <a:avLst>
              <a:gd name="adj1" fmla="val 56499"/>
              <a:gd name="adj2" fmla="val -2323"/>
              <a:gd name="adj3" fmla="val -9053"/>
              <a:gd name="adj4" fmla="val -13863"/>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33"/>
          </a:p>
        </p:txBody>
      </p:sp>
      <p:sp>
        <p:nvSpPr>
          <p:cNvPr id="6" name="テキスト ボックス 5"/>
          <p:cNvSpPr txBox="1"/>
          <p:nvPr/>
        </p:nvSpPr>
        <p:spPr>
          <a:xfrm>
            <a:off x="2765157" y="2825177"/>
            <a:ext cx="2523448" cy="594906"/>
          </a:xfrm>
          <a:prstGeom prst="rect">
            <a:avLst/>
          </a:prstGeom>
          <a:noFill/>
        </p:spPr>
        <p:txBody>
          <a:bodyPr wrap="none" rtlCol="0">
            <a:spAutoFit/>
          </a:bodyPr>
          <a:lstStyle/>
          <a:p>
            <a:r>
              <a:rPr kumimoji="1" lang="en-US" altLang="ja-JP" sz="1633" dirty="0"/>
              <a:t>Hierarchy</a:t>
            </a:r>
            <a:r>
              <a:rPr kumimoji="1" lang="ja-JP" altLang="en-US" sz="1633" dirty="0"/>
              <a:t>ビューで</a:t>
            </a:r>
            <a:endParaRPr kumimoji="1" lang="en-US" altLang="ja-JP" sz="1633" dirty="0"/>
          </a:p>
          <a:p>
            <a:r>
              <a:rPr lang="ja-JP" altLang="en-US" sz="1633" dirty="0"/>
              <a:t>“</a:t>
            </a:r>
            <a:r>
              <a:rPr lang="en-US" altLang="ja-JP" sz="1633" dirty="0"/>
              <a:t>Cube</a:t>
            </a:r>
            <a:r>
              <a:rPr lang="ja-JP" altLang="en-US" sz="1633" dirty="0"/>
              <a:t>”が追加されている</a:t>
            </a:r>
            <a:endParaRPr kumimoji="1" lang="ja-JP" altLang="en-US" sz="1633" dirty="0"/>
          </a:p>
        </p:txBody>
      </p:sp>
      <p:sp>
        <p:nvSpPr>
          <p:cNvPr id="9" name="線吹き出し 1 (枠付き) 8"/>
          <p:cNvSpPr/>
          <p:nvPr/>
        </p:nvSpPr>
        <p:spPr>
          <a:xfrm>
            <a:off x="7663455" y="3597806"/>
            <a:ext cx="2623144" cy="642047"/>
          </a:xfrm>
          <a:prstGeom prst="borderCallout1">
            <a:avLst>
              <a:gd name="adj1" fmla="val -3633"/>
              <a:gd name="adj2" fmla="val 30929"/>
              <a:gd name="adj3" fmla="val -133772"/>
              <a:gd name="adj4" fmla="val 59728"/>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33"/>
          </a:p>
        </p:txBody>
      </p:sp>
      <p:sp>
        <p:nvSpPr>
          <p:cNvPr id="7" name="テキスト ボックス 6"/>
          <p:cNvSpPr txBox="1"/>
          <p:nvPr/>
        </p:nvSpPr>
        <p:spPr>
          <a:xfrm>
            <a:off x="7935627" y="3596243"/>
            <a:ext cx="2153218" cy="594906"/>
          </a:xfrm>
          <a:prstGeom prst="rect">
            <a:avLst/>
          </a:prstGeom>
          <a:noFill/>
        </p:spPr>
        <p:txBody>
          <a:bodyPr wrap="none" rtlCol="0">
            <a:spAutoFit/>
          </a:bodyPr>
          <a:lstStyle/>
          <a:p>
            <a:r>
              <a:rPr kumimoji="1" lang="en-US" altLang="ja-JP" sz="1633" dirty="0"/>
              <a:t>Position</a:t>
            </a:r>
            <a:r>
              <a:rPr lang="ja-JP" altLang="en-US" sz="1633" dirty="0"/>
              <a:t>は</a:t>
            </a:r>
            <a:endParaRPr lang="en-US" altLang="ja-JP" sz="1633" dirty="0"/>
          </a:p>
          <a:p>
            <a:r>
              <a:rPr kumimoji="1" lang="en-US" altLang="ja-JP" sz="1633" dirty="0"/>
              <a:t>(x,y,z)=(0.0.0)</a:t>
            </a:r>
            <a:r>
              <a:rPr kumimoji="1" lang="ja-JP" altLang="en-US" sz="1633" dirty="0"/>
              <a:t>にする</a:t>
            </a:r>
          </a:p>
        </p:txBody>
      </p:sp>
      <p:grpSp>
        <p:nvGrpSpPr>
          <p:cNvPr id="10" name="グループ化 9"/>
          <p:cNvGrpSpPr/>
          <p:nvPr/>
        </p:nvGrpSpPr>
        <p:grpSpPr>
          <a:xfrm>
            <a:off x="2208419" y="4703326"/>
            <a:ext cx="8310121" cy="1501829"/>
            <a:chOff x="1060462" y="5185634"/>
            <a:chExt cx="9162293" cy="1655836"/>
          </a:xfrm>
        </p:grpSpPr>
        <p:pic>
          <p:nvPicPr>
            <p:cNvPr id="1843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0462" y="5185634"/>
              <a:ext cx="9162293" cy="1655836"/>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4" name="正方形/長方形 3"/>
            <p:cNvSpPr/>
            <p:nvPr/>
          </p:nvSpPr>
          <p:spPr>
            <a:xfrm>
              <a:off x="6354812" y="5185634"/>
              <a:ext cx="2166149" cy="1655836"/>
            </a:xfrm>
            <a:prstGeom prst="rect">
              <a:avLst/>
            </a:prstGeom>
            <a:solidFill>
              <a:srgbClr val="FF0000">
                <a:alpha val="40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33"/>
            </a:p>
          </p:txBody>
        </p:sp>
      </p:grpSp>
      <p:grpSp>
        <p:nvGrpSpPr>
          <p:cNvPr id="11" name="グループ化 10"/>
          <p:cNvGrpSpPr/>
          <p:nvPr/>
        </p:nvGrpSpPr>
        <p:grpSpPr>
          <a:xfrm>
            <a:off x="4076730" y="5917898"/>
            <a:ext cx="2623144" cy="642047"/>
            <a:chOff x="3120361" y="6524756"/>
            <a:chExt cx="2892138" cy="707886"/>
          </a:xfrm>
        </p:grpSpPr>
        <p:sp>
          <p:nvSpPr>
            <p:cNvPr id="13" name="線吹き出し 1 (枠付き) 12"/>
            <p:cNvSpPr/>
            <p:nvPr/>
          </p:nvSpPr>
          <p:spPr>
            <a:xfrm>
              <a:off x="3120361" y="6524756"/>
              <a:ext cx="2892138" cy="707886"/>
            </a:xfrm>
            <a:prstGeom prst="borderCallout1">
              <a:avLst>
                <a:gd name="adj1" fmla="val -12541"/>
                <a:gd name="adj2" fmla="val 71268"/>
                <a:gd name="adj3" fmla="val -80321"/>
                <a:gd name="adj4" fmla="val 106063"/>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33"/>
            </a:p>
          </p:txBody>
        </p:sp>
        <p:sp>
          <p:nvSpPr>
            <p:cNvPr id="14" name="テキスト ボックス 13"/>
            <p:cNvSpPr txBox="1"/>
            <p:nvPr/>
          </p:nvSpPr>
          <p:spPr>
            <a:xfrm>
              <a:off x="3259021" y="6678644"/>
              <a:ext cx="2518878" cy="378857"/>
            </a:xfrm>
            <a:prstGeom prst="rect">
              <a:avLst/>
            </a:prstGeom>
            <a:noFill/>
          </p:spPr>
          <p:txBody>
            <a:bodyPr wrap="none" rtlCol="0">
              <a:spAutoFit/>
            </a:bodyPr>
            <a:lstStyle/>
            <a:p>
              <a:r>
                <a:rPr kumimoji="1" lang="ja-JP" altLang="en-US" sz="1633" dirty="0"/>
                <a:t>スケールツールを選択</a:t>
              </a:r>
            </a:p>
          </p:txBody>
        </p:sp>
      </p:grpSp>
      <p:sp>
        <p:nvSpPr>
          <p:cNvPr id="12" name="テキスト ボックス 11"/>
          <p:cNvSpPr txBox="1"/>
          <p:nvPr/>
        </p:nvSpPr>
        <p:spPr>
          <a:xfrm>
            <a:off x="7010349" y="6420369"/>
            <a:ext cx="3964547" cy="343620"/>
          </a:xfrm>
          <a:prstGeom prst="rect">
            <a:avLst/>
          </a:prstGeom>
          <a:noFill/>
        </p:spPr>
        <p:txBody>
          <a:bodyPr wrap="none" rtlCol="0">
            <a:spAutoFit/>
          </a:bodyPr>
          <a:lstStyle/>
          <a:p>
            <a:r>
              <a:rPr kumimoji="1" lang="ja-JP" altLang="en-US" sz="1633" dirty="0"/>
              <a:t>試しに他のツールも触ってみましょうか</a:t>
            </a:r>
          </a:p>
        </p:txBody>
      </p:sp>
      <p:sp>
        <p:nvSpPr>
          <p:cNvPr id="3" name="スライド番号プレースホルダー 2"/>
          <p:cNvSpPr>
            <a:spLocks noGrp="1"/>
          </p:cNvSpPr>
          <p:nvPr>
            <p:ph type="sldNum" sz="quarter" idx="12"/>
          </p:nvPr>
        </p:nvSpPr>
        <p:spPr/>
        <p:txBody>
          <a:bodyPr/>
          <a:lstStyle/>
          <a:p>
            <a:fld id="{D57F1E4F-1CFF-5643-939E-217C01CDF565}" type="slidenum">
              <a:rPr lang="en-US" smtClean="0"/>
              <a:pPr/>
              <a:t>24</a:t>
            </a:fld>
            <a:endParaRPr lang="en-US" dirty="0"/>
          </a:p>
        </p:txBody>
      </p:sp>
    </p:spTree>
    <p:extLst>
      <p:ext uri="{BB962C8B-B14F-4D97-AF65-F5344CB8AC3E}">
        <p14:creationId xmlns:p14="http://schemas.microsoft.com/office/powerpoint/2010/main" val="4065643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0"/>
                                          </p:stCondLst>
                                        </p:cTn>
                                        <p:tgtEl>
                                          <p:spTgt spid="10"/>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nodeType="clickEffect">
                                  <p:stCondLst>
                                    <p:cond delay="0"/>
                                  </p:stCondLst>
                                  <p:childTnLst>
                                    <p:animMotion origin="layout" path="M -0.36448 -0.5043 L -0.04114 -0.10468 " pathEditMode="relative" rAng="0" ptsTypes="AA">
                                      <p:cBhvr>
                                        <p:cTn id="10" dur="1000" fill="hold"/>
                                        <p:tgtEl>
                                          <p:spTgt spid="10"/>
                                        </p:tgtEl>
                                        <p:attrNameLst>
                                          <p:attrName>ppt_x</p:attrName>
                                          <p:attrName>ppt_y</p:attrName>
                                        </p:attrNameLst>
                                      </p:cBhvr>
                                      <p:rCtr x="16159" y="19971"/>
                                    </p:animMotion>
                                  </p:childTnLst>
                                </p:cTn>
                              </p:par>
                              <p:par>
                                <p:cTn id="11" presetID="53" presetClass="entr" presetSubtype="16"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p:cTn id="13" dur="1000" fill="hold"/>
                                        <p:tgtEl>
                                          <p:spTgt spid="10"/>
                                        </p:tgtEl>
                                        <p:attrNameLst>
                                          <p:attrName>ppt_w</p:attrName>
                                        </p:attrNameLst>
                                      </p:cBhvr>
                                      <p:tavLst>
                                        <p:tav tm="0">
                                          <p:val>
                                            <p:fltVal val="0"/>
                                          </p:val>
                                        </p:tav>
                                        <p:tav tm="100000">
                                          <p:val>
                                            <p:strVal val="#ppt_w"/>
                                          </p:val>
                                        </p:tav>
                                      </p:tavLst>
                                    </p:anim>
                                    <p:anim calcmode="lin" valueType="num">
                                      <p:cBhvr>
                                        <p:cTn id="14" dur="1000" fill="hold"/>
                                        <p:tgtEl>
                                          <p:spTgt spid="10"/>
                                        </p:tgtEl>
                                        <p:attrNameLst>
                                          <p:attrName>ppt_h</p:attrName>
                                        </p:attrNameLst>
                                      </p:cBhvr>
                                      <p:tavLst>
                                        <p:tav tm="0">
                                          <p:val>
                                            <p:fltVal val="0"/>
                                          </p:val>
                                        </p:tav>
                                        <p:tav tm="100000">
                                          <p:val>
                                            <p:strVal val="#ppt_h"/>
                                          </p:val>
                                        </p:tav>
                                      </p:tavLst>
                                    </p:anim>
                                    <p:animEffect transition="in" filter="fade">
                                      <p:cBhvr>
                                        <p:cTn id="15" dur="1000"/>
                                        <p:tgtEl>
                                          <p:spTgt spid="10"/>
                                        </p:tgtEl>
                                      </p:cBhvr>
                                    </p:animEffect>
                                  </p:childTnLst>
                                </p:cTn>
                              </p:par>
                            </p:childTnLst>
                          </p:cTn>
                        </p:par>
                        <p:par>
                          <p:cTn id="16" fill="hold">
                            <p:stCondLst>
                              <p:cond delay="1000"/>
                            </p:stCondLst>
                            <p:childTnLst>
                              <p:par>
                                <p:cTn id="17" presetID="10" presetClass="entr" presetSubtype="0" fill="hold"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childTnLst>
                          </p:cTn>
                        </p:par>
                        <p:par>
                          <p:cTn id="20" fill="hold">
                            <p:stCondLst>
                              <p:cond delay="1500"/>
                            </p:stCondLst>
                            <p:childTnLst>
                              <p:par>
                                <p:cTn id="21" presetID="42" presetClass="entr" presetSubtype="0" fill="hold" grpId="0" nodeType="after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anim calcmode="lin" valueType="num">
                                      <p:cBhvr>
                                        <p:cTn id="24" dur="500" fill="hold"/>
                                        <p:tgtEl>
                                          <p:spTgt spid="12"/>
                                        </p:tgtEl>
                                        <p:attrNameLst>
                                          <p:attrName>ppt_x</p:attrName>
                                        </p:attrNameLst>
                                      </p:cBhvr>
                                      <p:tavLst>
                                        <p:tav tm="0">
                                          <p:val>
                                            <p:strVal val="#ppt_x"/>
                                          </p:val>
                                        </p:tav>
                                        <p:tav tm="100000">
                                          <p:val>
                                            <p:strVal val="#ppt_x"/>
                                          </p:val>
                                        </p:tav>
                                      </p:tavLst>
                                    </p:anim>
                                    <p:anim calcmode="lin" valueType="num">
                                      <p:cBhvr>
                                        <p:cTn id="25" dur="5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smtClean="0"/>
              <a:t>板をつくる</a:t>
            </a:r>
            <a:endParaRPr kumimoji="1" lang="ja-JP" altLang="en-US" dirty="0"/>
          </a:p>
        </p:txBody>
      </p:sp>
      <p:pic>
        <p:nvPicPr>
          <p:cNvPr id="194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50809" y="1861545"/>
            <a:ext cx="8931405" cy="3983948"/>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4" name="線吹き出し 1 (枠付き) 3"/>
          <p:cNvSpPr/>
          <p:nvPr/>
        </p:nvSpPr>
        <p:spPr>
          <a:xfrm>
            <a:off x="2438605" y="3766608"/>
            <a:ext cx="1917677" cy="707363"/>
          </a:xfrm>
          <a:prstGeom prst="borderCallout1">
            <a:avLst>
              <a:gd name="adj1" fmla="val 79683"/>
              <a:gd name="adj2" fmla="val 155220"/>
              <a:gd name="adj3" fmla="val 79047"/>
              <a:gd name="adj4" fmla="val 97874"/>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33" dirty="0">
                <a:solidFill>
                  <a:schemeClr val="tx1"/>
                </a:solidFill>
              </a:rPr>
              <a:t>この■を引っ張る</a:t>
            </a:r>
          </a:p>
        </p:txBody>
      </p:sp>
      <p:sp>
        <p:nvSpPr>
          <p:cNvPr id="3" name="スライド番号プレースホルダー 2"/>
          <p:cNvSpPr>
            <a:spLocks noGrp="1"/>
          </p:cNvSpPr>
          <p:nvPr>
            <p:ph type="sldNum" sz="quarter" idx="12"/>
          </p:nvPr>
        </p:nvSpPr>
        <p:spPr/>
        <p:txBody>
          <a:bodyPr/>
          <a:lstStyle/>
          <a:p>
            <a:fld id="{D57F1E4F-1CFF-5643-939E-217C01CDF565}" type="slidenum">
              <a:rPr lang="en-US" smtClean="0"/>
              <a:pPr/>
              <a:t>25</a:t>
            </a:fld>
            <a:endParaRPr lang="en-US" dirty="0"/>
          </a:p>
        </p:txBody>
      </p:sp>
    </p:spTree>
    <p:extLst>
      <p:ext uri="{BB962C8B-B14F-4D97-AF65-F5344CB8AC3E}">
        <p14:creationId xmlns:p14="http://schemas.microsoft.com/office/powerpoint/2010/main" val="25468134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smtClean="0"/>
              <a:t>板をつくる</a:t>
            </a:r>
            <a:endParaRPr kumimoji="1" lang="ja-JP" altLang="en-US" dirty="0"/>
          </a:p>
        </p:txBody>
      </p:sp>
      <p:pic>
        <p:nvPicPr>
          <p:cNvPr id="204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6120" y="2188099"/>
            <a:ext cx="8822359" cy="3065869"/>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4" name="正方形/長方形 3"/>
          <p:cNvSpPr/>
          <p:nvPr/>
        </p:nvSpPr>
        <p:spPr>
          <a:xfrm>
            <a:off x="8512494" y="3037136"/>
            <a:ext cx="2225985" cy="19593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33"/>
          </a:p>
        </p:txBody>
      </p:sp>
      <p:sp>
        <p:nvSpPr>
          <p:cNvPr id="6" name="線吹き出し 1 (枠付き) 5"/>
          <p:cNvSpPr/>
          <p:nvPr/>
        </p:nvSpPr>
        <p:spPr>
          <a:xfrm>
            <a:off x="5051030" y="2329773"/>
            <a:ext cx="2113609" cy="707363"/>
          </a:xfrm>
          <a:prstGeom prst="borderCallout1">
            <a:avLst>
              <a:gd name="adj1" fmla="val 110005"/>
              <a:gd name="adj2" fmla="val 159464"/>
              <a:gd name="adj3" fmla="val 79047"/>
              <a:gd name="adj4" fmla="val 97874"/>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177" dirty="0">
                <a:solidFill>
                  <a:schemeClr val="tx1"/>
                </a:solidFill>
              </a:rPr>
              <a:t>(50,1,50)</a:t>
            </a:r>
            <a:r>
              <a:rPr lang="ja-JP" altLang="en-US" sz="2177" dirty="0">
                <a:solidFill>
                  <a:schemeClr val="tx1"/>
                </a:solidFill>
              </a:rPr>
              <a:t>と入力</a:t>
            </a:r>
            <a:endParaRPr kumimoji="1" lang="ja-JP" altLang="en-US" sz="2177" dirty="0">
              <a:solidFill>
                <a:schemeClr val="tx1"/>
              </a:solidFill>
            </a:endParaRPr>
          </a:p>
        </p:txBody>
      </p:sp>
      <p:sp>
        <p:nvSpPr>
          <p:cNvPr id="3" name="スライド番号プレースホルダー 2"/>
          <p:cNvSpPr>
            <a:spLocks noGrp="1"/>
          </p:cNvSpPr>
          <p:nvPr>
            <p:ph type="sldNum" sz="quarter" idx="12"/>
          </p:nvPr>
        </p:nvSpPr>
        <p:spPr/>
        <p:txBody>
          <a:bodyPr/>
          <a:lstStyle/>
          <a:p>
            <a:fld id="{D57F1E4F-1CFF-5643-939E-217C01CDF565}" type="slidenum">
              <a:rPr lang="en-US" smtClean="0"/>
              <a:pPr/>
              <a:t>26</a:t>
            </a:fld>
            <a:endParaRPr lang="en-US" dirty="0"/>
          </a:p>
        </p:txBody>
      </p:sp>
    </p:spTree>
    <p:extLst>
      <p:ext uri="{BB962C8B-B14F-4D97-AF65-F5344CB8AC3E}">
        <p14:creationId xmlns:p14="http://schemas.microsoft.com/office/powerpoint/2010/main" val="176021133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smtClean="0"/>
              <a:t>軽く</a:t>
            </a:r>
            <a:r>
              <a:rPr kumimoji="1" lang="en-US" altLang="ja-JP" dirty="0" smtClean="0"/>
              <a:t>tips</a:t>
            </a:r>
            <a:endParaRPr kumimoji="1" lang="ja-JP" altLang="en-US" dirty="0"/>
          </a:p>
        </p:txBody>
      </p:sp>
      <p:sp>
        <p:nvSpPr>
          <p:cNvPr id="5" name="テキスト ボックス 4"/>
          <p:cNvSpPr txBox="1"/>
          <p:nvPr/>
        </p:nvSpPr>
        <p:spPr>
          <a:xfrm>
            <a:off x="2112051" y="1339060"/>
            <a:ext cx="8555693" cy="5815887"/>
          </a:xfrm>
          <a:prstGeom prst="rect">
            <a:avLst/>
          </a:prstGeom>
          <a:noFill/>
        </p:spPr>
        <p:txBody>
          <a:bodyPr wrap="square" rtlCol="0">
            <a:spAutoFit/>
          </a:bodyPr>
          <a:lstStyle/>
          <a:p>
            <a:r>
              <a:rPr lang="ja-JP" altLang="en-US" sz="2540" dirty="0"/>
              <a:t>①</a:t>
            </a:r>
            <a:r>
              <a:rPr lang="en-US" altLang="ja-JP" sz="2540" dirty="0"/>
              <a:t>ALT + CTRL(Mac</a:t>
            </a:r>
            <a:r>
              <a:rPr lang="ja-JP" altLang="en-US" sz="2540" dirty="0"/>
              <a:t>の人は</a:t>
            </a:r>
            <a:r>
              <a:rPr lang="en-US" altLang="ja-JP" sz="2540" dirty="0" smtClean="0"/>
              <a:t>command)</a:t>
            </a:r>
            <a:r>
              <a:rPr lang="ja-JP" altLang="en-US" sz="2540" dirty="0"/>
              <a:t>　</a:t>
            </a:r>
            <a:r>
              <a:rPr lang="en-US" altLang="ja-JP" sz="2540" dirty="0"/>
              <a:t>+ </a:t>
            </a:r>
            <a:r>
              <a:rPr lang="ja-JP" altLang="en-US" sz="2540" dirty="0"/>
              <a:t>ドラッグ</a:t>
            </a:r>
          </a:p>
          <a:p>
            <a:r>
              <a:rPr lang="ja-JP" altLang="en-US" sz="2540" dirty="0"/>
              <a:t>	⇒“平行移動！！”</a:t>
            </a:r>
          </a:p>
          <a:p>
            <a:endParaRPr lang="ja-JP" altLang="en-US" sz="2540" dirty="0"/>
          </a:p>
          <a:p>
            <a:endParaRPr lang="ja-JP" altLang="en-US" sz="2540" dirty="0"/>
          </a:p>
          <a:p>
            <a:r>
              <a:rPr lang="ja-JP" altLang="en-US" sz="2540" dirty="0"/>
              <a:t>②</a:t>
            </a:r>
            <a:r>
              <a:rPr lang="en-US" altLang="ja-JP" sz="2540" dirty="0"/>
              <a:t>ALT</a:t>
            </a:r>
            <a:r>
              <a:rPr lang="ja-JP" altLang="en-US" sz="2540" dirty="0"/>
              <a:t>　</a:t>
            </a:r>
            <a:r>
              <a:rPr lang="en-US" altLang="ja-JP" sz="2540" dirty="0"/>
              <a:t>+ </a:t>
            </a:r>
            <a:r>
              <a:rPr lang="ja-JP" altLang="en-US" sz="2540" dirty="0"/>
              <a:t>ドラッグ</a:t>
            </a:r>
          </a:p>
          <a:p>
            <a:r>
              <a:rPr lang="ja-JP" altLang="en-US" sz="2540" dirty="0"/>
              <a:t>	⇒“視界の旋回！！”</a:t>
            </a:r>
          </a:p>
          <a:p>
            <a:endParaRPr lang="ja-JP" altLang="en-US" sz="2540" dirty="0"/>
          </a:p>
          <a:p>
            <a:r>
              <a:rPr lang="ja-JP" altLang="en-US" sz="2540" dirty="0"/>
              <a:t>③マウスホイール</a:t>
            </a:r>
          </a:p>
          <a:p>
            <a:r>
              <a:rPr lang="ja-JP" altLang="en-US" sz="2540" dirty="0"/>
              <a:t>　　　　⇒“ズーム”</a:t>
            </a:r>
          </a:p>
          <a:p>
            <a:endParaRPr lang="ja-JP" altLang="en-US" sz="2540" dirty="0"/>
          </a:p>
          <a:p>
            <a:r>
              <a:rPr lang="ja-JP" altLang="en-US" sz="2540" dirty="0"/>
              <a:t>④</a:t>
            </a:r>
            <a:r>
              <a:rPr lang="en-US" altLang="ja-JP" sz="2540" dirty="0"/>
              <a:t>Hierarchy</a:t>
            </a:r>
            <a:r>
              <a:rPr lang="ja-JP" altLang="en-US" sz="2540" dirty="0"/>
              <a:t>から選択したオブジェクトをダブルクリック</a:t>
            </a:r>
            <a:endParaRPr lang="en-US" altLang="ja-JP" sz="2540" dirty="0"/>
          </a:p>
          <a:p>
            <a:r>
              <a:rPr lang="ja-JP" altLang="en-US" sz="2540" dirty="0"/>
              <a:t>　　　　⇒選択したオブジェクトに焦点を合わせる</a:t>
            </a:r>
          </a:p>
          <a:p>
            <a:endParaRPr lang="ja-JP" altLang="en-US" sz="2540" dirty="0"/>
          </a:p>
          <a:p>
            <a:pPr algn="r"/>
            <a:r>
              <a:rPr lang="ja-JP" altLang="en-US" sz="2540" dirty="0">
                <a:solidFill>
                  <a:srgbClr val="FF0000"/>
                </a:solidFill>
                <a:latin typeface="ことり文字ふぉんと" panose="02000600000000000000" pitchFamily="2" charset="-128"/>
                <a:ea typeface="ことり文字ふぉんと" panose="02000600000000000000" pitchFamily="2" charset="-128"/>
              </a:rPr>
              <a:t>これは便利ですよ</a:t>
            </a:r>
          </a:p>
          <a:p>
            <a:endParaRPr kumimoji="1" lang="ja-JP" altLang="en-US" sz="1633" dirty="0"/>
          </a:p>
        </p:txBody>
      </p:sp>
      <p:sp>
        <p:nvSpPr>
          <p:cNvPr id="3" name="スライド番号プレースホルダー 2"/>
          <p:cNvSpPr>
            <a:spLocks noGrp="1"/>
          </p:cNvSpPr>
          <p:nvPr>
            <p:ph type="sldNum" sz="quarter" idx="12"/>
          </p:nvPr>
        </p:nvSpPr>
        <p:spPr/>
        <p:txBody>
          <a:bodyPr/>
          <a:lstStyle/>
          <a:p>
            <a:fld id="{D57F1E4F-1CFF-5643-939E-217C01CDF565}" type="slidenum">
              <a:rPr lang="en-US" smtClean="0"/>
              <a:pPr/>
              <a:t>27</a:t>
            </a:fld>
            <a:endParaRPr lang="en-US" dirty="0"/>
          </a:p>
        </p:txBody>
      </p:sp>
    </p:spTree>
    <p:extLst>
      <p:ext uri="{BB962C8B-B14F-4D97-AF65-F5344CB8AC3E}">
        <p14:creationId xmlns:p14="http://schemas.microsoft.com/office/powerpoint/2010/main" val="89957684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smtClean="0"/>
              <a:t>玉をつくる</a:t>
            </a:r>
            <a:endParaRPr kumimoji="1" lang="ja-JP" altLang="en-US" dirty="0"/>
          </a:p>
        </p:txBody>
      </p:sp>
      <p:pic>
        <p:nvPicPr>
          <p:cNvPr id="215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42673" y="1534991"/>
            <a:ext cx="8180253" cy="4599147"/>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5" name="線吹き出し 1 (枠付き) 4"/>
          <p:cNvSpPr/>
          <p:nvPr/>
        </p:nvSpPr>
        <p:spPr>
          <a:xfrm>
            <a:off x="4504101" y="1665613"/>
            <a:ext cx="1828698" cy="642047"/>
          </a:xfrm>
          <a:prstGeom prst="borderCallout1">
            <a:avLst>
              <a:gd name="adj1" fmla="val 112177"/>
              <a:gd name="adj2" fmla="val 3151"/>
              <a:gd name="adj3" fmla="val 138092"/>
              <a:gd name="adj4" fmla="val -1197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33"/>
          </a:p>
        </p:txBody>
      </p:sp>
      <p:sp>
        <p:nvSpPr>
          <p:cNvPr id="6" name="テキスト ボックス 5"/>
          <p:cNvSpPr txBox="1"/>
          <p:nvPr/>
        </p:nvSpPr>
        <p:spPr>
          <a:xfrm>
            <a:off x="4528545" y="1665613"/>
            <a:ext cx="1907895" cy="594906"/>
          </a:xfrm>
          <a:prstGeom prst="rect">
            <a:avLst/>
          </a:prstGeom>
          <a:noFill/>
        </p:spPr>
        <p:txBody>
          <a:bodyPr wrap="none" rtlCol="0">
            <a:spAutoFit/>
          </a:bodyPr>
          <a:lstStyle/>
          <a:p>
            <a:r>
              <a:rPr kumimoji="1" lang="ja-JP" altLang="en-US" sz="1633" dirty="0"/>
              <a:t>“</a:t>
            </a:r>
            <a:r>
              <a:rPr kumimoji="1" lang="en-US" altLang="ja-JP" sz="1633" dirty="0"/>
              <a:t>Hierarchy</a:t>
            </a:r>
            <a:r>
              <a:rPr kumimoji="1" lang="ja-JP" altLang="en-US" sz="1633" dirty="0"/>
              <a:t>ビュー”</a:t>
            </a:r>
            <a:endParaRPr kumimoji="1" lang="en-US" altLang="ja-JP" sz="1633" dirty="0"/>
          </a:p>
          <a:p>
            <a:r>
              <a:rPr lang="ja-JP" altLang="en-US" sz="1633" dirty="0"/>
              <a:t>⇒“</a:t>
            </a:r>
            <a:r>
              <a:rPr lang="en-US" altLang="ja-JP" sz="1633" dirty="0"/>
              <a:t>Sphere</a:t>
            </a:r>
            <a:r>
              <a:rPr lang="ja-JP" altLang="en-US" sz="1633" dirty="0"/>
              <a:t>”</a:t>
            </a:r>
            <a:endParaRPr kumimoji="1" lang="ja-JP" altLang="en-US" sz="1633" dirty="0"/>
          </a:p>
        </p:txBody>
      </p:sp>
      <p:sp>
        <p:nvSpPr>
          <p:cNvPr id="3" name="スライド番号プレースホルダー 2"/>
          <p:cNvSpPr>
            <a:spLocks noGrp="1"/>
          </p:cNvSpPr>
          <p:nvPr>
            <p:ph type="sldNum" sz="quarter" idx="12"/>
          </p:nvPr>
        </p:nvSpPr>
        <p:spPr/>
        <p:txBody>
          <a:bodyPr/>
          <a:lstStyle/>
          <a:p>
            <a:fld id="{D57F1E4F-1CFF-5643-939E-217C01CDF565}" type="slidenum">
              <a:rPr lang="en-US" smtClean="0"/>
              <a:pPr/>
              <a:t>28</a:t>
            </a:fld>
            <a:endParaRPr lang="en-US" dirty="0"/>
          </a:p>
        </p:txBody>
      </p:sp>
    </p:spTree>
    <p:extLst>
      <p:ext uri="{BB962C8B-B14F-4D97-AF65-F5344CB8AC3E}">
        <p14:creationId xmlns:p14="http://schemas.microsoft.com/office/powerpoint/2010/main" val="356025370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smtClean="0"/>
              <a:t>玉をつくる</a:t>
            </a:r>
            <a:endParaRPr kumimoji="1" lang="ja-JP" altLang="en-US" dirty="0"/>
          </a:p>
        </p:txBody>
      </p:sp>
      <p:pic>
        <p:nvPicPr>
          <p:cNvPr id="2253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69226" y="1600303"/>
            <a:ext cx="7996560" cy="449587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5" name="線吹き出し 1 (枠付き) 4"/>
          <p:cNvSpPr/>
          <p:nvPr/>
        </p:nvSpPr>
        <p:spPr>
          <a:xfrm>
            <a:off x="3875438" y="1279279"/>
            <a:ext cx="3681839" cy="642047"/>
          </a:xfrm>
          <a:prstGeom prst="borderCallout1">
            <a:avLst>
              <a:gd name="adj1" fmla="val 112177"/>
              <a:gd name="adj2" fmla="val 3151"/>
              <a:gd name="adj3" fmla="val 113594"/>
              <a:gd name="adj4" fmla="val -7705"/>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33"/>
          </a:p>
        </p:txBody>
      </p:sp>
      <p:sp>
        <p:nvSpPr>
          <p:cNvPr id="6" name="テキスト ボックス 5"/>
          <p:cNvSpPr txBox="1"/>
          <p:nvPr/>
        </p:nvSpPr>
        <p:spPr>
          <a:xfrm>
            <a:off x="3875438" y="1273749"/>
            <a:ext cx="3754554" cy="594906"/>
          </a:xfrm>
          <a:prstGeom prst="rect">
            <a:avLst/>
          </a:prstGeom>
          <a:noFill/>
        </p:spPr>
        <p:txBody>
          <a:bodyPr wrap="none" rtlCol="0">
            <a:spAutoFit/>
          </a:bodyPr>
          <a:lstStyle/>
          <a:p>
            <a:r>
              <a:rPr lang="ja-JP" altLang="en-US" sz="1633" dirty="0"/>
              <a:t>移動ツールと</a:t>
            </a:r>
            <a:endParaRPr lang="en-US" altLang="ja-JP" sz="1633" dirty="0"/>
          </a:p>
          <a:p>
            <a:r>
              <a:rPr kumimoji="1" lang="ja-JP" altLang="en-US" sz="1633" dirty="0"/>
              <a:t>スケールツールを使ってうまい感じに</a:t>
            </a:r>
          </a:p>
        </p:txBody>
      </p:sp>
      <p:sp>
        <p:nvSpPr>
          <p:cNvPr id="3" name="スライド番号プレースホルダー 2"/>
          <p:cNvSpPr>
            <a:spLocks noGrp="1"/>
          </p:cNvSpPr>
          <p:nvPr>
            <p:ph type="sldNum" sz="quarter" idx="12"/>
          </p:nvPr>
        </p:nvSpPr>
        <p:spPr/>
        <p:txBody>
          <a:bodyPr/>
          <a:lstStyle/>
          <a:p>
            <a:fld id="{D57F1E4F-1CFF-5643-939E-217C01CDF565}" type="slidenum">
              <a:rPr lang="en-US" smtClean="0"/>
              <a:pPr/>
              <a:t>29</a:t>
            </a:fld>
            <a:endParaRPr lang="en-US" dirty="0"/>
          </a:p>
        </p:txBody>
      </p:sp>
    </p:spTree>
    <p:extLst>
      <p:ext uri="{BB962C8B-B14F-4D97-AF65-F5344CB8AC3E}">
        <p14:creationId xmlns:p14="http://schemas.microsoft.com/office/powerpoint/2010/main" val="189080707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lang="ja-JP" altLang="en-US" dirty="0"/>
              <a:t>ゴール</a:t>
            </a:r>
            <a:endParaRPr kumimoji="1" lang="ja-JP" altLang="en-US" dirty="0"/>
          </a:p>
        </p:txBody>
      </p:sp>
      <p:sp>
        <p:nvSpPr>
          <p:cNvPr id="3" name="コンテンツ プレースホルダー 2"/>
          <p:cNvSpPr>
            <a:spLocks noGrp="1"/>
          </p:cNvSpPr>
          <p:nvPr>
            <p:ph idx="1"/>
          </p:nvPr>
        </p:nvSpPr>
        <p:spPr/>
        <p:txBody>
          <a:bodyPr>
            <a:normAutofit/>
          </a:bodyPr>
          <a:lstStyle/>
          <a:p>
            <a:r>
              <a:rPr lang="en-US" altLang="ja-JP" sz="2800" dirty="0" smtClean="0"/>
              <a:t>Unity</a:t>
            </a:r>
            <a:r>
              <a:rPr lang="ja-JP" altLang="en-US" sz="2800" dirty="0" smtClean="0"/>
              <a:t>に触れたことのない</a:t>
            </a:r>
            <a:r>
              <a:rPr lang="ja-JP" altLang="en-US" sz="2800" dirty="0"/>
              <a:t>方</a:t>
            </a:r>
            <a:r>
              <a:rPr lang="ja-JP" altLang="en-US" sz="2800" dirty="0" smtClean="0"/>
              <a:t>でも</a:t>
            </a:r>
            <a:r>
              <a:rPr lang="en-US" altLang="ja-JP" sz="2800" dirty="0" smtClean="0"/>
              <a:t>Unity</a:t>
            </a:r>
            <a:r>
              <a:rPr lang="ja-JP" altLang="en-US" sz="2800" dirty="0" smtClean="0"/>
              <a:t>を使ってインタラクティブコンテンツを簡単に開発できることを知る。</a:t>
            </a:r>
            <a:endParaRPr lang="en-US" altLang="ja-JP" sz="2800" dirty="0" smtClean="0"/>
          </a:p>
          <a:p>
            <a:r>
              <a:rPr lang="en-US" altLang="ja-JP" sz="2800" dirty="0" smtClean="0"/>
              <a:t>Photon</a:t>
            </a:r>
            <a:r>
              <a:rPr lang="ja-JP" altLang="en-US" sz="2800" dirty="0" smtClean="0"/>
              <a:t>を使って</a:t>
            </a:r>
            <a:r>
              <a:rPr kumimoji="1" lang="ja-JP" altLang="en-US" sz="2800" dirty="0" smtClean="0"/>
              <a:t>クラウド上の仮想ルームでのマルチプレイヤーゲーム体験をする。</a:t>
            </a:r>
            <a:endParaRPr kumimoji="1" lang="en-US" altLang="ja-JP" sz="2800" dirty="0" smtClean="0"/>
          </a:p>
          <a:p>
            <a:endParaRPr lang="en-US" altLang="ja-JP" sz="2800" dirty="0"/>
          </a:p>
          <a:p>
            <a:pPr marL="0" indent="0">
              <a:buNone/>
            </a:pPr>
            <a:r>
              <a:rPr kumimoji="1" lang="ja-JP" altLang="en-US" sz="1500" dirty="0" smtClean="0"/>
              <a:t>対象者：</a:t>
            </a:r>
            <a:endParaRPr kumimoji="1" lang="en-US" altLang="ja-JP" sz="1500" dirty="0" smtClean="0"/>
          </a:p>
          <a:p>
            <a:pPr marL="0" indent="0">
              <a:buNone/>
            </a:pPr>
            <a:r>
              <a:rPr kumimoji="1" lang="ja-JP" altLang="en-US" sz="1500" dirty="0" smtClean="0"/>
              <a:t>　</a:t>
            </a:r>
            <a:r>
              <a:rPr lang="en-US" altLang="ja-JP" sz="1500" dirty="0"/>
              <a:t> Unity</a:t>
            </a:r>
            <a:r>
              <a:rPr lang="ja-JP" altLang="en-US" sz="1500" dirty="0"/>
              <a:t>に触れたことのない</a:t>
            </a:r>
            <a:r>
              <a:rPr lang="ja-JP" altLang="en-US" sz="1500" dirty="0" smtClean="0"/>
              <a:t>方</a:t>
            </a:r>
            <a:endParaRPr lang="en-US" altLang="ja-JP" sz="1500" dirty="0" smtClean="0"/>
          </a:p>
          <a:p>
            <a:pPr marL="0" indent="0">
              <a:buNone/>
            </a:pPr>
            <a:r>
              <a:rPr kumimoji="1" lang="ja-JP" altLang="en-US" sz="1500" dirty="0" smtClean="0"/>
              <a:t>前提：</a:t>
            </a:r>
            <a:endParaRPr kumimoji="1" lang="en-US" altLang="ja-JP" sz="1500" dirty="0" smtClean="0"/>
          </a:p>
          <a:p>
            <a:pPr marL="0" indent="0">
              <a:buNone/>
            </a:pPr>
            <a:r>
              <a:rPr kumimoji="1" lang="ja-JP" altLang="en-US" sz="1500" dirty="0" smtClean="0"/>
              <a:t>　</a:t>
            </a:r>
            <a:r>
              <a:rPr kumimoji="1" lang="en-US" altLang="ja-JP" sz="1500" dirty="0" smtClean="0"/>
              <a:t>Unity</a:t>
            </a:r>
            <a:r>
              <a:rPr kumimoji="1" lang="ja-JP" altLang="en-US" sz="1500" dirty="0" smtClean="0"/>
              <a:t>をセットアップ済みである</a:t>
            </a:r>
            <a:endParaRPr kumimoji="1" lang="en-US" altLang="ja-JP" sz="1500" dirty="0" smtClean="0"/>
          </a:p>
          <a:p>
            <a:pPr marL="0" indent="0">
              <a:buNone/>
            </a:pPr>
            <a:endParaRPr lang="en-US" altLang="ja-JP" sz="1500" dirty="0"/>
          </a:p>
        </p:txBody>
      </p:sp>
      <p:sp>
        <p:nvSpPr>
          <p:cNvPr id="4" name="スライド番号プレースホルダー 3"/>
          <p:cNvSpPr>
            <a:spLocks noGrp="1"/>
          </p:cNvSpPr>
          <p:nvPr>
            <p:ph type="sldNum" sz="quarter" idx="12"/>
          </p:nvPr>
        </p:nvSpPr>
        <p:spPr/>
        <p:txBody>
          <a:bodyPr/>
          <a:lstStyle/>
          <a:p>
            <a:fld id="{D57F1E4F-1CFF-5643-939E-217C01CDF565}" type="slidenum">
              <a:rPr lang="en-US" smtClean="0"/>
              <a:pPr/>
              <a:t>3</a:t>
            </a:fld>
            <a:endParaRPr lang="en-US" dirty="0"/>
          </a:p>
        </p:txBody>
      </p:sp>
    </p:spTree>
    <p:extLst>
      <p:ext uri="{BB962C8B-B14F-4D97-AF65-F5344CB8AC3E}">
        <p14:creationId xmlns:p14="http://schemas.microsoft.com/office/powerpoint/2010/main" val="332895029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smtClean="0"/>
              <a:t>玉をつくる</a:t>
            </a:r>
            <a:endParaRPr kumimoji="1" lang="ja-JP" altLang="en-US" dirty="0"/>
          </a:p>
        </p:txBody>
      </p:sp>
      <p:sp>
        <p:nvSpPr>
          <p:cNvPr id="6" name="テキスト ボックス 5"/>
          <p:cNvSpPr txBox="1"/>
          <p:nvPr/>
        </p:nvSpPr>
        <p:spPr>
          <a:xfrm>
            <a:off x="1359243" y="3298379"/>
            <a:ext cx="4989506" cy="762388"/>
          </a:xfrm>
          <a:prstGeom prst="rect">
            <a:avLst/>
          </a:prstGeom>
          <a:noFill/>
        </p:spPr>
        <p:txBody>
          <a:bodyPr wrap="square" rtlCol="0">
            <a:spAutoFit/>
          </a:bodyPr>
          <a:lstStyle/>
          <a:p>
            <a:r>
              <a:rPr kumimoji="1" lang="ja-JP" altLang="en-US" sz="2177" dirty="0"/>
              <a:t>うまくいかないな</a:t>
            </a:r>
            <a:r>
              <a:rPr kumimoji="1" lang="en-US" altLang="ja-JP" sz="2177" dirty="0"/>
              <a:t>〜</a:t>
            </a:r>
            <a:r>
              <a:rPr kumimoji="1" lang="ja-JP" altLang="en-US" sz="2177" dirty="0"/>
              <a:t>ってひとは</a:t>
            </a:r>
            <a:endParaRPr kumimoji="1" lang="en-US" altLang="ja-JP" sz="2177" dirty="0"/>
          </a:p>
          <a:p>
            <a:r>
              <a:rPr lang="ja-JP" altLang="en-US" sz="2177" dirty="0"/>
              <a:t>こちらを参考にしてみてください</a:t>
            </a:r>
            <a:endParaRPr kumimoji="1" lang="ja-JP" altLang="en-US" sz="2177" dirty="0"/>
          </a:p>
        </p:txBody>
      </p:sp>
      <p:pic>
        <p:nvPicPr>
          <p:cNvPr id="3" name="図 2" descr="スクリーンショット 2015-10-08 16.48.13.png"/>
          <p:cNvPicPr>
            <a:picLocks noChangeAspect="1"/>
          </p:cNvPicPr>
          <p:nvPr/>
        </p:nvPicPr>
        <p:blipFill rotWithShape="1">
          <a:blip r:embed="rId2">
            <a:extLst>
              <a:ext uri="{28A0092B-C50C-407E-A947-70E740481C1C}">
                <a14:useLocalDpi xmlns:a14="http://schemas.microsoft.com/office/drawing/2010/main" val="0"/>
              </a:ext>
            </a:extLst>
          </a:blip>
          <a:srcRect l="-1344" t="-28663"/>
          <a:stretch/>
        </p:blipFill>
        <p:spPr>
          <a:xfrm>
            <a:off x="5915226" y="228779"/>
            <a:ext cx="4883140" cy="6176400"/>
          </a:xfrm>
          <a:prstGeom prst="rect">
            <a:avLst/>
          </a:prstGeom>
        </p:spPr>
      </p:pic>
      <p:sp>
        <p:nvSpPr>
          <p:cNvPr id="7" name="正方形/長方形 6"/>
          <p:cNvSpPr/>
          <p:nvPr/>
        </p:nvSpPr>
        <p:spPr>
          <a:xfrm flipV="1">
            <a:off x="7592722" y="3298379"/>
            <a:ext cx="3205644" cy="326553"/>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33"/>
          </a:p>
        </p:txBody>
      </p:sp>
      <p:sp>
        <p:nvSpPr>
          <p:cNvPr id="8" name="正方形/長方形 7"/>
          <p:cNvSpPr/>
          <p:nvPr/>
        </p:nvSpPr>
        <p:spPr>
          <a:xfrm flipV="1">
            <a:off x="7592722" y="3624932"/>
            <a:ext cx="3205644" cy="326553"/>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33"/>
          </a:p>
        </p:txBody>
      </p:sp>
      <p:sp>
        <p:nvSpPr>
          <p:cNvPr id="9" name="正方形/長方形 8"/>
          <p:cNvSpPr/>
          <p:nvPr/>
        </p:nvSpPr>
        <p:spPr>
          <a:xfrm flipV="1">
            <a:off x="7592722" y="3951485"/>
            <a:ext cx="3205644" cy="326553"/>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33"/>
          </a:p>
        </p:txBody>
      </p:sp>
      <p:sp>
        <p:nvSpPr>
          <p:cNvPr id="4" name="スライド番号プレースホルダー 3"/>
          <p:cNvSpPr>
            <a:spLocks noGrp="1"/>
          </p:cNvSpPr>
          <p:nvPr>
            <p:ph type="sldNum" sz="quarter" idx="12"/>
          </p:nvPr>
        </p:nvSpPr>
        <p:spPr/>
        <p:txBody>
          <a:bodyPr/>
          <a:lstStyle/>
          <a:p>
            <a:fld id="{D57F1E4F-1CFF-5643-939E-217C01CDF565}" type="slidenum">
              <a:rPr lang="en-US" smtClean="0"/>
              <a:pPr/>
              <a:t>30</a:t>
            </a:fld>
            <a:endParaRPr lang="en-US" dirty="0"/>
          </a:p>
        </p:txBody>
      </p:sp>
    </p:spTree>
    <p:extLst>
      <p:ext uri="{BB962C8B-B14F-4D97-AF65-F5344CB8AC3E}">
        <p14:creationId xmlns:p14="http://schemas.microsoft.com/office/powerpoint/2010/main" val="377819368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26601" y="1404370"/>
            <a:ext cx="9041531" cy="5083378"/>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2" name="タイトル 1"/>
          <p:cNvSpPr>
            <a:spLocks noGrp="1"/>
          </p:cNvSpPr>
          <p:nvPr>
            <p:ph type="title"/>
          </p:nvPr>
        </p:nvSpPr>
        <p:spPr/>
        <p:txBody>
          <a:bodyPr>
            <a:normAutofit fontScale="90000"/>
          </a:bodyPr>
          <a:lstStyle/>
          <a:p>
            <a:r>
              <a:rPr kumimoji="1" lang="ja-JP" altLang="en-US" dirty="0" smtClean="0"/>
              <a:t>玉に物理挙動を与える</a:t>
            </a:r>
            <a:endParaRPr kumimoji="1" lang="ja-JP" altLang="en-US" dirty="0"/>
          </a:p>
        </p:txBody>
      </p:sp>
      <p:sp>
        <p:nvSpPr>
          <p:cNvPr id="5" name="線吹き出し 1 (枠付き) 4"/>
          <p:cNvSpPr/>
          <p:nvPr/>
        </p:nvSpPr>
        <p:spPr>
          <a:xfrm>
            <a:off x="6730681" y="1906731"/>
            <a:ext cx="4048607" cy="642047"/>
          </a:xfrm>
          <a:prstGeom prst="borderCallout1">
            <a:avLst>
              <a:gd name="adj1" fmla="val 69862"/>
              <a:gd name="adj2" fmla="val -3063"/>
              <a:gd name="adj3" fmla="val 53462"/>
              <a:gd name="adj4" fmla="val -1469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33"/>
          </a:p>
        </p:txBody>
      </p:sp>
      <p:sp>
        <p:nvSpPr>
          <p:cNvPr id="6" name="テキスト ボックス 5"/>
          <p:cNvSpPr txBox="1"/>
          <p:nvPr/>
        </p:nvSpPr>
        <p:spPr>
          <a:xfrm>
            <a:off x="6749107" y="1906730"/>
            <a:ext cx="3784819" cy="594906"/>
          </a:xfrm>
          <a:prstGeom prst="rect">
            <a:avLst/>
          </a:prstGeom>
          <a:noFill/>
        </p:spPr>
        <p:txBody>
          <a:bodyPr wrap="none" rtlCol="0">
            <a:spAutoFit/>
          </a:bodyPr>
          <a:lstStyle/>
          <a:p>
            <a:r>
              <a:rPr lang="ja-JP" altLang="en-US" sz="1633" dirty="0" smtClean="0"/>
              <a:t>玉</a:t>
            </a:r>
            <a:r>
              <a:rPr lang="en-US" altLang="ja-JP" sz="1633" dirty="0" smtClean="0"/>
              <a:t>(Sphere)</a:t>
            </a:r>
            <a:r>
              <a:rPr lang="ja-JP" altLang="en-US" sz="1633" dirty="0" smtClean="0"/>
              <a:t>を</a:t>
            </a:r>
            <a:r>
              <a:rPr lang="ja-JP" altLang="en-US" sz="1633" dirty="0"/>
              <a:t>選択して、メニューから</a:t>
            </a:r>
            <a:endParaRPr lang="en-US" altLang="ja-JP" sz="1633" dirty="0"/>
          </a:p>
          <a:p>
            <a:r>
              <a:rPr kumimoji="1" lang="ja-JP" altLang="en-US" sz="1633" dirty="0"/>
              <a:t>“</a:t>
            </a:r>
            <a:r>
              <a:rPr kumimoji="1" lang="en-US" altLang="ja-JP" sz="1633" dirty="0"/>
              <a:t>component</a:t>
            </a:r>
            <a:r>
              <a:rPr kumimoji="1" lang="ja-JP" altLang="en-US" sz="1633" dirty="0"/>
              <a:t>”⇒</a:t>
            </a:r>
            <a:r>
              <a:rPr lang="ja-JP" altLang="en-US" sz="1633" dirty="0"/>
              <a:t>“</a:t>
            </a:r>
            <a:r>
              <a:rPr lang="en-US" altLang="ja-JP" sz="1633" dirty="0"/>
              <a:t>Physics</a:t>
            </a:r>
            <a:r>
              <a:rPr lang="ja-JP" altLang="en-US" sz="1633" dirty="0"/>
              <a:t>”⇒</a:t>
            </a:r>
            <a:r>
              <a:rPr kumimoji="1" lang="ja-JP" altLang="en-US" sz="1633" dirty="0"/>
              <a:t>“</a:t>
            </a:r>
            <a:r>
              <a:rPr kumimoji="1" lang="en-US" altLang="ja-JP" sz="1633" dirty="0"/>
              <a:t>Rigidbody</a:t>
            </a:r>
            <a:r>
              <a:rPr kumimoji="1" lang="ja-JP" altLang="en-US" sz="1633" dirty="0"/>
              <a:t>”</a:t>
            </a:r>
          </a:p>
        </p:txBody>
      </p:sp>
      <p:pic>
        <p:nvPicPr>
          <p:cNvPr id="7" name="Picture 4" descr="http://unity-michi.com/wp-content/uploads/2015/03/uni5.png"/>
          <p:cNvPicPr>
            <a:picLocks noChangeAspect="1" noChangeArrowheads="1"/>
          </p:cNvPicPr>
          <p:nvPr/>
        </p:nvPicPr>
        <p:blipFill rotWithShape="1">
          <a:blip r:embed="rId4">
            <a:extLst>
              <a:ext uri="{28A0092B-C50C-407E-A947-70E740481C1C}">
                <a14:useLocalDpi xmlns:a14="http://schemas.microsoft.com/office/drawing/2010/main" val="0"/>
              </a:ext>
            </a:extLst>
          </a:blip>
          <a:srcRect/>
          <a:stretch/>
        </p:blipFill>
        <p:spPr bwMode="auto">
          <a:xfrm>
            <a:off x="9775964" y="4810897"/>
            <a:ext cx="1309817" cy="1449860"/>
          </a:xfrm>
          <a:prstGeom prst="rect">
            <a:avLst/>
          </a:prstGeom>
          <a:noFill/>
          <a:extLst>
            <a:ext uri="{909E8E84-426E-40DD-AFC4-6F175D3DCCD1}">
              <a14:hiddenFill xmlns:a14="http://schemas.microsoft.com/office/drawing/2010/main">
                <a:solidFill>
                  <a:srgbClr val="FFFFFF"/>
                </a:solidFill>
              </a14:hiddenFill>
            </a:ext>
          </a:extLst>
        </p:spPr>
      </p:pic>
      <p:sp>
        <p:nvSpPr>
          <p:cNvPr id="8" name="雲形吹き出し 7"/>
          <p:cNvSpPr/>
          <p:nvPr/>
        </p:nvSpPr>
        <p:spPr>
          <a:xfrm>
            <a:off x="6862119" y="3937687"/>
            <a:ext cx="2820865" cy="1382954"/>
          </a:xfrm>
          <a:prstGeom prst="cloudCallout">
            <a:avLst>
              <a:gd name="adj1" fmla="val 78753"/>
              <a:gd name="adj2" fmla="val 47799"/>
            </a:avLst>
          </a:prstGeom>
          <a:effectLst>
            <a:outerShdw blurRad="50800" dist="38100" algn="l" rotWithShape="0">
              <a:prstClr val="black">
                <a:alpha val="40000"/>
              </a:prstClr>
            </a:outerShdw>
          </a:effectLst>
        </p:spPr>
        <p:style>
          <a:lnRef idx="3">
            <a:schemeClr val="lt1"/>
          </a:lnRef>
          <a:fillRef idx="1">
            <a:schemeClr val="accent3"/>
          </a:fillRef>
          <a:effectRef idx="1">
            <a:schemeClr val="accent3"/>
          </a:effectRef>
          <a:fontRef idx="minor">
            <a:schemeClr val="lt1"/>
          </a:fontRef>
        </p:style>
        <p:txBody>
          <a:bodyPr vert="horz" rtlCol="0" anchor="ctr"/>
          <a:lstStyle/>
          <a:p>
            <a:pPr algn="ctr"/>
            <a:r>
              <a:rPr kumimoji="1" lang="en-US" altLang="ja-JP" sz="1400" dirty="0" smtClean="0">
                <a:latin typeface="HGP創英角ﾎﾟｯﾌﾟ体" panose="040B0A00000000000000" pitchFamily="50" charset="-128"/>
                <a:ea typeface="HGP創英角ﾎﾟｯﾌﾟ体" panose="040B0A00000000000000" pitchFamily="50" charset="-128"/>
              </a:rPr>
              <a:t>Unity</a:t>
            </a:r>
            <a:r>
              <a:rPr kumimoji="1" lang="ja-JP" altLang="en-US" sz="1400" dirty="0" smtClean="0">
                <a:latin typeface="HGP創英角ﾎﾟｯﾌﾟ体" panose="040B0A00000000000000" pitchFamily="50" charset="-128"/>
                <a:ea typeface="HGP創英角ﾎﾟｯﾌﾟ体" panose="040B0A00000000000000" pitchFamily="50" charset="-128"/>
              </a:rPr>
              <a:t>では重力に従った動きを簡単に使えるぞ。</a:t>
            </a:r>
            <a:endParaRPr kumimoji="1" lang="ja-JP" altLang="en-US" sz="1400" dirty="0">
              <a:latin typeface="HGP創英角ﾎﾟｯﾌﾟ体" panose="040B0A00000000000000" pitchFamily="50" charset="-128"/>
              <a:ea typeface="HGP創英角ﾎﾟｯﾌﾟ体" panose="040B0A00000000000000" pitchFamily="50" charset="-128"/>
            </a:endParaRPr>
          </a:p>
        </p:txBody>
      </p:sp>
      <p:sp>
        <p:nvSpPr>
          <p:cNvPr id="3" name="スライド番号プレースホルダー 2"/>
          <p:cNvSpPr>
            <a:spLocks noGrp="1"/>
          </p:cNvSpPr>
          <p:nvPr>
            <p:ph type="sldNum" sz="quarter" idx="12"/>
          </p:nvPr>
        </p:nvSpPr>
        <p:spPr/>
        <p:txBody>
          <a:bodyPr/>
          <a:lstStyle/>
          <a:p>
            <a:fld id="{D57F1E4F-1CFF-5643-939E-217C01CDF565}" type="slidenum">
              <a:rPr lang="en-US" smtClean="0"/>
              <a:pPr/>
              <a:t>31</a:t>
            </a:fld>
            <a:endParaRPr lang="en-US" dirty="0"/>
          </a:p>
        </p:txBody>
      </p:sp>
    </p:spTree>
    <p:extLst>
      <p:ext uri="{BB962C8B-B14F-4D97-AF65-F5344CB8AC3E}">
        <p14:creationId xmlns:p14="http://schemas.microsoft.com/office/powerpoint/2010/main" val="398836125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smtClean="0"/>
              <a:t>玉に物理挙動を与える</a:t>
            </a:r>
            <a:endParaRPr kumimoji="1" lang="ja-JP" altLang="en-US" dirty="0"/>
          </a:p>
        </p:txBody>
      </p:sp>
      <p:pic>
        <p:nvPicPr>
          <p:cNvPr id="2457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63456" y="1404370"/>
            <a:ext cx="2272081" cy="5269847"/>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4" name="四角形吹き出し 3"/>
          <p:cNvSpPr/>
          <p:nvPr/>
        </p:nvSpPr>
        <p:spPr>
          <a:xfrm>
            <a:off x="2046741" y="2710583"/>
            <a:ext cx="4767676" cy="1763387"/>
          </a:xfrm>
          <a:prstGeom prst="wedgeRectCallout">
            <a:avLst>
              <a:gd name="adj1" fmla="val 92488"/>
              <a:gd name="adj2" fmla="val 12937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33"/>
          </a:p>
        </p:txBody>
      </p:sp>
      <p:sp>
        <p:nvSpPr>
          <p:cNvPr id="5" name="テキスト ボックス 4"/>
          <p:cNvSpPr txBox="1"/>
          <p:nvPr/>
        </p:nvSpPr>
        <p:spPr>
          <a:xfrm>
            <a:off x="2046741" y="2906516"/>
            <a:ext cx="5121915" cy="1432443"/>
          </a:xfrm>
          <a:prstGeom prst="rect">
            <a:avLst/>
          </a:prstGeom>
          <a:noFill/>
        </p:spPr>
        <p:txBody>
          <a:bodyPr wrap="none" rtlCol="0">
            <a:spAutoFit/>
          </a:bodyPr>
          <a:lstStyle/>
          <a:p>
            <a:r>
              <a:rPr kumimoji="1" lang="en-US" altLang="ja-JP" sz="2177" b="1" dirty="0">
                <a:latin typeface="+mn-ea"/>
              </a:rPr>
              <a:t>Use Gravity</a:t>
            </a:r>
            <a:r>
              <a:rPr kumimoji="1" lang="ja-JP" altLang="en-US" sz="2177" b="1" dirty="0">
                <a:latin typeface="+mn-ea"/>
              </a:rPr>
              <a:t>に☑が入れば</a:t>
            </a:r>
            <a:endParaRPr kumimoji="1" lang="en-US" altLang="ja-JP" sz="2177" b="1" dirty="0">
              <a:latin typeface="+mn-ea"/>
            </a:endParaRPr>
          </a:p>
          <a:p>
            <a:r>
              <a:rPr lang="ja-JP" altLang="en-US" sz="2177" b="1" dirty="0">
                <a:latin typeface="+mn-ea"/>
              </a:rPr>
              <a:t>重力が適用され</a:t>
            </a:r>
            <a:endParaRPr lang="en-US" altLang="ja-JP" sz="2177" b="1" dirty="0">
              <a:latin typeface="+mn-ea"/>
            </a:endParaRPr>
          </a:p>
          <a:p>
            <a:r>
              <a:rPr kumimoji="1" lang="en-US" altLang="ja-JP" sz="2177" b="1" dirty="0">
                <a:latin typeface="+mn-ea"/>
              </a:rPr>
              <a:t>Y</a:t>
            </a:r>
            <a:r>
              <a:rPr kumimoji="1" lang="ja-JP" altLang="en-US" sz="2177" b="1" dirty="0">
                <a:latin typeface="+mn-ea"/>
              </a:rPr>
              <a:t>軸に負の方向に落下しようとする力が</a:t>
            </a:r>
            <a:endParaRPr kumimoji="1" lang="en-US" altLang="ja-JP" sz="2177" b="1" dirty="0">
              <a:latin typeface="+mn-ea"/>
            </a:endParaRPr>
          </a:p>
          <a:p>
            <a:r>
              <a:rPr lang="ja-JP" altLang="en-US" sz="2177" b="1" dirty="0">
                <a:latin typeface="+mn-ea"/>
              </a:rPr>
              <a:t>発生します</a:t>
            </a:r>
            <a:r>
              <a:rPr lang="en-US" altLang="ja-JP" sz="2177" b="1" dirty="0">
                <a:latin typeface="+mn-ea"/>
              </a:rPr>
              <a:t>.</a:t>
            </a:r>
            <a:endParaRPr kumimoji="1" lang="ja-JP" altLang="en-US" sz="2177" b="1" dirty="0">
              <a:latin typeface="+mn-ea"/>
            </a:endParaRPr>
          </a:p>
        </p:txBody>
      </p:sp>
      <p:sp>
        <p:nvSpPr>
          <p:cNvPr id="3" name="スライド番号プレースホルダー 2"/>
          <p:cNvSpPr>
            <a:spLocks noGrp="1"/>
          </p:cNvSpPr>
          <p:nvPr>
            <p:ph type="sldNum" sz="quarter" idx="12"/>
          </p:nvPr>
        </p:nvSpPr>
        <p:spPr/>
        <p:txBody>
          <a:bodyPr/>
          <a:lstStyle/>
          <a:p>
            <a:fld id="{D57F1E4F-1CFF-5643-939E-217C01CDF565}" type="slidenum">
              <a:rPr lang="en-US" smtClean="0"/>
              <a:pPr/>
              <a:t>32</a:t>
            </a:fld>
            <a:endParaRPr lang="en-US" dirty="0"/>
          </a:p>
        </p:txBody>
      </p:sp>
    </p:spTree>
    <p:extLst>
      <p:ext uri="{BB962C8B-B14F-4D97-AF65-F5344CB8AC3E}">
        <p14:creationId xmlns:p14="http://schemas.microsoft.com/office/powerpoint/2010/main" val="417962422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smtClean="0"/>
              <a:t>床にも物理挙動を与える</a:t>
            </a:r>
            <a:endParaRPr kumimoji="1" lang="ja-JP" altLang="en-US" dirty="0"/>
          </a:p>
        </p:txBody>
      </p:sp>
      <p:pic>
        <p:nvPicPr>
          <p:cNvPr id="2560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92401" y="1861545"/>
            <a:ext cx="9053010" cy="4179881"/>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4" name="線吹き出し 1 (枠付き) 3"/>
          <p:cNvSpPr/>
          <p:nvPr/>
        </p:nvSpPr>
        <p:spPr>
          <a:xfrm>
            <a:off x="5834757" y="4212728"/>
            <a:ext cx="3657396" cy="755964"/>
          </a:xfrm>
          <a:prstGeom prst="borderCallout1">
            <a:avLst>
              <a:gd name="adj1" fmla="val 117109"/>
              <a:gd name="adj2" fmla="val 70642"/>
              <a:gd name="adj3" fmla="val 195727"/>
              <a:gd name="adj4" fmla="val 117663"/>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33"/>
          </a:p>
        </p:txBody>
      </p:sp>
      <p:sp>
        <p:nvSpPr>
          <p:cNvPr id="5" name="テキスト ボックス 4"/>
          <p:cNvSpPr txBox="1"/>
          <p:nvPr/>
        </p:nvSpPr>
        <p:spPr>
          <a:xfrm>
            <a:off x="5834758" y="4269686"/>
            <a:ext cx="3754554" cy="594906"/>
          </a:xfrm>
          <a:prstGeom prst="rect">
            <a:avLst/>
          </a:prstGeom>
          <a:noFill/>
        </p:spPr>
        <p:txBody>
          <a:bodyPr wrap="none" rtlCol="0">
            <a:spAutoFit/>
          </a:bodyPr>
          <a:lstStyle/>
          <a:p>
            <a:r>
              <a:rPr kumimoji="1" lang="ja-JP" altLang="en-US" sz="1633" dirty="0"/>
              <a:t>床はその場でとどまっててほしいので</a:t>
            </a:r>
            <a:endParaRPr kumimoji="1" lang="en-US" altLang="ja-JP" sz="1633" dirty="0"/>
          </a:p>
          <a:p>
            <a:r>
              <a:rPr lang="en-US" altLang="ja-JP" sz="1633" dirty="0"/>
              <a:t>Is Kinematic</a:t>
            </a:r>
            <a:r>
              <a:rPr lang="ja-JP" altLang="en-US" sz="1633" dirty="0"/>
              <a:t>に☑を入れる</a:t>
            </a:r>
            <a:endParaRPr kumimoji="1" lang="ja-JP" altLang="en-US" sz="1633" dirty="0"/>
          </a:p>
        </p:txBody>
      </p:sp>
      <p:sp>
        <p:nvSpPr>
          <p:cNvPr id="7" name="テキスト ボックス 6"/>
          <p:cNvSpPr txBox="1"/>
          <p:nvPr/>
        </p:nvSpPr>
        <p:spPr>
          <a:xfrm>
            <a:off x="2388725" y="1207849"/>
            <a:ext cx="3919663" cy="594906"/>
          </a:xfrm>
          <a:prstGeom prst="rect">
            <a:avLst/>
          </a:prstGeom>
          <a:solidFill>
            <a:schemeClr val="bg1"/>
          </a:solidFill>
          <a:ln>
            <a:solidFill>
              <a:schemeClr val="tx1"/>
            </a:solidFill>
          </a:ln>
        </p:spPr>
        <p:txBody>
          <a:bodyPr wrap="none" rtlCol="0">
            <a:spAutoFit/>
          </a:bodyPr>
          <a:lstStyle/>
          <a:p>
            <a:r>
              <a:rPr lang="ja-JP" altLang="en-US" sz="1633" dirty="0"/>
              <a:t>床</a:t>
            </a:r>
            <a:r>
              <a:rPr lang="en-US" altLang="ja-JP" sz="1633" dirty="0" smtClean="0"/>
              <a:t>(Cube)</a:t>
            </a:r>
            <a:r>
              <a:rPr lang="ja-JP" altLang="en-US" sz="1633" dirty="0"/>
              <a:t>を選択して、メニューから</a:t>
            </a:r>
            <a:endParaRPr lang="en-US" altLang="ja-JP" sz="1633" dirty="0"/>
          </a:p>
          <a:p>
            <a:r>
              <a:rPr kumimoji="1" lang="ja-JP" altLang="en-US" sz="1633" dirty="0" smtClean="0"/>
              <a:t>“</a:t>
            </a:r>
            <a:r>
              <a:rPr kumimoji="1" lang="en-US" altLang="ja-JP" sz="1633" dirty="0"/>
              <a:t>component</a:t>
            </a:r>
            <a:r>
              <a:rPr kumimoji="1" lang="ja-JP" altLang="en-US" sz="1633" dirty="0"/>
              <a:t>”⇒</a:t>
            </a:r>
            <a:r>
              <a:rPr lang="ja-JP" altLang="en-US" sz="1633" dirty="0"/>
              <a:t>“</a:t>
            </a:r>
            <a:r>
              <a:rPr lang="en-US" altLang="ja-JP" sz="1633" dirty="0"/>
              <a:t>Physics</a:t>
            </a:r>
            <a:r>
              <a:rPr lang="ja-JP" altLang="en-US" sz="1633" dirty="0"/>
              <a:t>”⇒</a:t>
            </a:r>
            <a:r>
              <a:rPr kumimoji="1" lang="ja-JP" altLang="en-US" sz="1633" dirty="0"/>
              <a:t>“</a:t>
            </a:r>
            <a:r>
              <a:rPr kumimoji="1" lang="en-US" altLang="ja-JP" sz="1633" dirty="0"/>
              <a:t>Rigidbody</a:t>
            </a:r>
            <a:r>
              <a:rPr kumimoji="1" lang="ja-JP" altLang="en-US" sz="1633" dirty="0"/>
              <a:t>”</a:t>
            </a:r>
          </a:p>
        </p:txBody>
      </p:sp>
      <p:pic>
        <p:nvPicPr>
          <p:cNvPr id="8" name="Picture 4" descr="http://unity-michi.com/wp-content/uploads/2015/03/uni5.png"/>
          <p:cNvPicPr>
            <a:picLocks noChangeAspect="1" noChangeArrowheads="1"/>
          </p:cNvPicPr>
          <p:nvPr/>
        </p:nvPicPr>
        <p:blipFill rotWithShape="1">
          <a:blip r:embed="rId4">
            <a:extLst>
              <a:ext uri="{28A0092B-C50C-407E-A947-70E740481C1C}">
                <a14:useLocalDpi xmlns:a14="http://schemas.microsoft.com/office/drawing/2010/main" val="0"/>
              </a:ext>
            </a:extLst>
          </a:blip>
          <a:srcRect/>
          <a:stretch/>
        </p:blipFill>
        <p:spPr bwMode="auto">
          <a:xfrm>
            <a:off x="10080764" y="1077825"/>
            <a:ext cx="1309817" cy="1449860"/>
          </a:xfrm>
          <a:prstGeom prst="rect">
            <a:avLst/>
          </a:prstGeom>
          <a:noFill/>
          <a:extLst>
            <a:ext uri="{909E8E84-426E-40DD-AFC4-6F175D3DCCD1}">
              <a14:hiddenFill xmlns:a14="http://schemas.microsoft.com/office/drawing/2010/main">
                <a:solidFill>
                  <a:srgbClr val="FFFFFF"/>
                </a:solidFill>
              </a14:hiddenFill>
            </a:ext>
          </a:extLst>
        </p:spPr>
      </p:pic>
      <p:sp>
        <p:nvSpPr>
          <p:cNvPr id="9" name="雲形吹き出し 8"/>
          <p:cNvSpPr/>
          <p:nvPr/>
        </p:nvSpPr>
        <p:spPr>
          <a:xfrm>
            <a:off x="6565557" y="204615"/>
            <a:ext cx="3422228" cy="1382954"/>
          </a:xfrm>
          <a:prstGeom prst="cloudCallout">
            <a:avLst>
              <a:gd name="adj1" fmla="val 70809"/>
              <a:gd name="adj2" fmla="val 41842"/>
            </a:avLst>
          </a:prstGeom>
          <a:effectLst>
            <a:outerShdw blurRad="50800" dist="38100" algn="l" rotWithShape="0">
              <a:prstClr val="black">
                <a:alpha val="40000"/>
              </a:prstClr>
            </a:outerShdw>
          </a:effectLst>
        </p:spPr>
        <p:style>
          <a:lnRef idx="3">
            <a:schemeClr val="lt1"/>
          </a:lnRef>
          <a:fillRef idx="1">
            <a:schemeClr val="accent3"/>
          </a:fillRef>
          <a:effectRef idx="1">
            <a:schemeClr val="accent3"/>
          </a:effectRef>
          <a:fontRef idx="minor">
            <a:schemeClr val="lt1"/>
          </a:fontRef>
        </p:style>
        <p:txBody>
          <a:bodyPr vert="horz" rtlCol="0" anchor="ctr"/>
          <a:lstStyle/>
          <a:p>
            <a:pPr algn="ctr"/>
            <a:r>
              <a:rPr kumimoji="1" lang="en-US" altLang="ja-JP" sz="1400" dirty="0" smtClean="0">
                <a:latin typeface="HGP創英角ﾎﾟｯﾌﾟ体" panose="040B0A00000000000000" pitchFamily="50" charset="-128"/>
                <a:ea typeface="HGP創英角ﾎﾟｯﾌﾟ体" panose="040B0A00000000000000" pitchFamily="50" charset="-128"/>
              </a:rPr>
              <a:t>Is Kinematic</a:t>
            </a:r>
            <a:r>
              <a:rPr kumimoji="1" lang="ja-JP" altLang="en-US" sz="1400" dirty="0" smtClean="0">
                <a:latin typeface="HGP創英角ﾎﾟｯﾌﾟ体" panose="040B0A00000000000000" pitchFamily="50" charset="-128"/>
                <a:ea typeface="HGP創英角ﾎﾟｯﾌﾟ体" panose="040B0A00000000000000" pitchFamily="50" charset="-128"/>
              </a:rPr>
              <a:t>にチェックを入れる場合と入れない場合を</a:t>
            </a:r>
            <a:r>
              <a:rPr kumimoji="1" lang="en-US" altLang="ja-JP" sz="1400" dirty="0" smtClean="0">
                <a:latin typeface="HGP創英角ﾎﾟｯﾌﾟ体" panose="040B0A00000000000000" pitchFamily="50" charset="-128"/>
                <a:ea typeface="HGP創英角ﾎﾟｯﾌﾟ体" panose="040B0A00000000000000" pitchFamily="50" charset="-128"/>
              </a:rPr>
              <a:t>Play</a:t>
            </a:r>
            <a:r>
              <a:rPr kumimoji="1" lang="ja-JP" altLang="en-US" sz="1400" dirty="0" smtClean="0">
                <a:latin typeface="HGP創英角ﾎﾟｯﾌﾟ体" panose="040B0A00000000000000" pitchFamily="50" charset="-128"/>
                <a:ea typeface="HGP創英角ﾎﾟｯﾌﾟ体" panose="040B0A00000000000000" pitchFamily="50" charset="-128"/>
              </a:rPr>
              <a:t>して試してみるといいぞ。</a:t>
            </a:r>
            <a:endParaRPr kumimoji="1" lang="ja-JP" altLang="en-US" sz="1400" dirty="0">
              <a:latin typeface="HGP創英角ﾎﾟｯﾌﾟ体" panose="040B0A00000000000000" pitchFamily="50" charset="-128"/>
              <a:ea typeface="HGP創英角ﾎﾟｯﾌﾟ体" panose="040B0A00000000000000" pitchFamily="50" charset="-128"/>
            </a:endParaRPr>
          </a:p>
        </p:txBody>
      </p:sp>
      <p:sp>
        <p:nvSpPr>
          <p:cNvPr id="3" name="スライド番号プレースホルダー 2"/>
          <p:cNvSpPr>
            <a:spLocks noGrp="1"/>
          </p:cNvSpPr>
          <p:nvPr>
            <p:ph type="sldNum" sz="quarter" idx="12"/>
          </p:nvPr>
        </p:nvSpPr>
        <p:spPr/>
        <p:txBody>
          <a:bodyPr/>
          <a:lstStyle/>
          <a:p>
            <a:fld id="{D57F1E4F-1CFF-5643-939E-217C01CDF565}" type="slidenum">
              <a:rPr lang="en-US" smtClean="0"/>
              <a:pPr/>
              <a:t>33</a:t>
            </a:fld>
            <a:endParaRPr lang="en-US" dirty="0"/>
          </a:p>
        </p:txBody>
      </p:sp>
    </p:spTree>
    <p:extLst>
      <p:ext uri="{BB962C8B-B14F-4D97-AF65-F5344CB8AC3E}">
        <p14:creationId xmlns:p14="http://schemas.microsoft.com/office/powerpoint/2010/main" val="338385876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smtClean="0"/>
              <a:t>うごかしてみ</a:t>
            </a:r>
            <a:r>
              <a:rPr kumimoji="1" lang="ja-JP" altLang="en-US" dirty="0" err="1" smtClean="0"/>
              <a:t>ましょ</a:t>
            </a:r>
            <a:endParaRPr kumimoji="1" lang="ja-JP" altLang="en-US" dirty="0"/>
          </a:p>
        </p:txBody>
      </p:sp>
      <p:pic>
        <p:nvPicPr>
          <p:cNvPr id="266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1055" y="1404371"/>
            <a:ext cx="8584356" cy="4826343"/>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4" name="四角形吹き出し 3"/>
          <p:cNvSpPr/>
          <p:nvPr/>
        </p:nvSpPr>
        <p:spPr>
          <a:xfrm>
            <a:off x="5965379" y="2449341"/>
            <a:ext cx="2089940" cy="375536"/>
          </a:xfrm>
          <a:prstGeom prst="wedgeRectCallout">
            <a:avLst>
              <a:gd name="adj1" fmla="val -26689"/>
              <a:gd name="adj2" fmla="val -192030"/>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33" dirty="0">
                <a:solidFill>
                  <a:schemeClr val="tx1"/>
                </a:solidFill>
              </a:rPr>
              <a:t>ココを押して</a:t>
            </a:r>
          </a:p>
        </p:txBody>
      </p:sp>
      <p:sp>
        <p:nvSpPr>
          <p:cNvPr id="3" name="スライド番号プレースホルダー 2"/>
          <p:cNvSpPr>
            <a:spLocks noGrp="1"/>
          </p:cNvSpPr>
          <p:nvPr>
            <p:ph type="sldNum" sz="quarter" idx="12"/>
          </p:nvPr>
        </p:nvSpPr>
        <p:spPr/>
        <p:txBody>
          <a:bodyPr/>
          <a:lstStyle/>
          <a:p>
            <a:fld id="{D57F1E4F-1CFF-5643-939E-217C01CDF565}" type="slidenum">
              <a:rPr lang="en-US" smtClean="0"/>
              <a:pPr/>
              <a:t>34</a:t>
            </a:fld>
            <a:endParaRPr lang="en-US" dirty="0"/>
          </a:p>
        </p:txBody>
      </p:sp>
    </p:spTree>
    <p:extLst>
      <p:ext uri="{BB962C8B-B14F-4D97-AF65-F5344CB8AC3E}">
        <p14:creationId xmlns:p14="http://schemas.microsoft.com/office/powerpoint/2010/main" val="206407646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smtClean="0"/>
              <a:t>でけぇ！！</a:t>
            </a:r>
            <a:endParaRPr kumimoji="1" lang="ja-JP" altLang="en-US" dirty="0"/>
          </a:p>
        </p:txBody>
      </p:sp>
      <p:pic>
        <p:nvPicPr>
          <p:cNvPr id="276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5251" y="1600302"/>
            <a:ext cx="9140160" cy="4578719"/>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4" name="爆発 1 3"/>
          <p:cNvSpPr/>
          <p:nvPr/>
        </p:nvSpPr>
        <p:spPr>
          <a:xfrm>
            <a:off x="2895779" y="3559621"/>
            <a:ext cx="5597432" cy="2938979"/>
          </a:xfrm>
          <a:prstGeom prst="irregularSeal1">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3265" dirty="0">
                <a:solidFill>
                  <a:srgbClr val="FF0000"/>
                </a:solidFill>
              </a:rPr>
              <a:t>アップすぎ！！</a:t>
            </a:r>
          </a:p>
        </p:txBody>
      </p:sp>
      <p:sp>
        <p:nvSpPr>
          <p:cNvPr id="6" name="線吹き出し 1 (枠付き) 5"/>
          <p:cNvSpPr/>
          <p:nvPr/>
        </p:nvSpPr>
        <p:spPr>
          <a:xfrm>
            <a:off x="2438604" y="1222991"/>
            <a:ext cx="3657396" cy="419854"/>
          </a:xfrm>
          <a:prstGeom prst="borderCallout1">
            <a:avLst>
              <a:gd name="adj1" fmla="val 117109"/>
              <a:gd name="adj2" fmla="val 70642"/>
              <a:gd name="adj3" fmla="val 144641"/>
              <a:gd name="adj4" fmla="val 89904"/>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33"/>
          </a:p>
        </p:txBody>
      </p:sp>
      <p:sp>
        <p:nvSpPr>
          <p:cNvPr id="7" name="テキスト ボックス 6"/>
          <p:cNvSpPr txBox="1"/>
          <p:nvPr/>
        </p:nvSpPr>
        <p:spPr>
          <a:xfrm>
            <a:off x="2438604" y="1279948"/>
            <a:ext cx="3727302" cy="343620"/>
          </a:xfrm>
          <a:prstGeom prst="rect">
            <a:avLst/>
          </a:prstGeom>
          <a:noFill/>
        </p:spPr>
        <p:txBody>
          <a:bodyPr wrap="none" rtlCol="0">
            <a:spAutoFit/>
          </a:bodyPr>
          <a:lstStyle/>
          <a:p>
            <a:r>
              <a:rPr kumimoji="1" lang="ja-JP" altLang="en-US" sz="1633" dirty="0"/>
              <a:t>停止押してもう一度</a:t>
            </a:r>
            <a:r>
              <a:rPr kumimoji="1" lang="en-US" altLang="ja-JP" sz="1633" dirty="0"/>
              <a:t>play</a:t>
            </a:r>
            <a:r>
              <a:rPr kumimoji="1" lang="ja-JP" altLang="en-US" sz="1633" dirty="0"/>
              <a:t>ボタン押して</a:t>
            </a:r>
          </a:p>
        </p:txBody>
      </p:sp>
      <p:sp>
        <p:nvSpPr>
          <p:cNvPr id="3" name="スライド番号プレースホルダー 2"/>
          <p:cNvSpPr>
            <a:spLocks noGrp="1"/>
          </p:cNvSpPr>
          <p:nvPr>
            <p:ph type="sldNum" sz="quarter" idx="12"/>
          </p:nvPr>
        </p:nvSpPr>
        <p:spPr/>
        <p:txBody>
          <a:bodyPr/>
          <a:lstStyle/>
          <a:p>
            <a:fld id="{D57F1E4F-1CFF-5643-939E-217C01CDF565}" type="slidenum">
              <a:rPr lang="en-US" smtClean="0"/>
              <a:pPr/>
              <a:t>35</a:t>
            </a:fld>
            <a:endParaRPr lang="en-US" dirty="0"/>
          </a:p>
        </p:txBody>
      </p:sp>
    </p:spTree>
    <p:extLst>
      <p:ext uri="{BB962C8B-B14F-4D97-AF65-F5344CB8AC3E}">
        <p14:creationId xmlns:p14="http://schemas.microsoft.com/office/powerpoint/2010/main" val="1294234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p:cNvSpPr txBox="1"/>
          <p:nvPr/>
        </p:nvSpPr>
        <p:spPr>
          <a:xfrm>
            <a:off x="2242672" y="3290477"/>
            <a:ext cx="3853328" cy="985526"/>
          </a:xfrm>
          <a:prstGeom prst="rect">
            <a:avLst/>
          </a:prstGeom>
          <a:solidFill>
            <a:schemeClr val="bg1"/>
          </a:solidFill>
          <a:ln>
            <a:solidFill>
              <a:schemeClr val="tx1"/>
            </a:solidFill>
          </a:ln>
        </p:spPr>
        <p:txBody>
          <a:bodyPr wrap="square" rtlCol="0">
            <a:spAutoFit/>
          </a:bodyPr>
          <a:lstStyle/>
          <a:p>
            <a:r>
              <a:rPr lang="en-US" altLang="ja-JP" sz="2902" dirty="0"/>
              <a:t>play</a:t>
            </a:r>
            <a:r>
              <a:rPr lang="ja-JP" altLang="en-US" sz="2902" dirty="0"/>
              <a:t>ボタン押してる状態</a:t>
            </a:r>
            <a:endParaRPr lang="en-US" altLang="ja-JP" sz="2902" dirty="0"/>
          </a:p>
        </p:txBody>
      </p:sp>
      <p:sp>
        <p:nvSpPr>
          <p:cNvPr id="2" name="タイトル 1"/>
          <p:cNvSpPr>
            <a:spLocks noGrp="1"/>
          </p:cNvSpPr>
          <p:nvPr>
            <p:ph type="title"/>
          </p:nvPr>
        </p:nvSpPr>
        <p:spPr>
          <a:xfrm>
            <a:off x="677334" y="609600"/>
            <a:ext cx="9166882" cy="634314"/>
          </a:xfrm>
        </p:spPr>
        <p:txBody>
          <a:bodyPr>
            <a:normAutofit fontScale="90000"/>
          </a:bodyPr>
          <a:lstStyle/>
          <a:p>
            <a:r>
              <a:rPr lang="ja-JP" altLang="en-US" dirty="0" smtClean="0"/>
              <a:t>え！プロパティ変更が保存されないんだけど！</a:t>
            </a:r>
            <a:endParaRPr kumimoji="1" lang="ja-JP" altLang="en-US" dirty="0"/>
          </a:p>
        </p:txBody>
      </p:sp>
      <p:pic>
        <p:nvPicPr>
          <p:cNvPr id="3" name="図 2" descr="スクリーンショット 2015-08-05 15.19.1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36902" y="1861545"/>
            <a:ext cx="1831488" cy="725684"/>
          </a:xfrm>
          <a:prstGeom prst="rect">
            <a:avLst/>
          </a:prstGeom>
        </p:spPr>
      </p:pic>
      <p:pic>
        <p:nvPicPr>
          <p:cNvPr id="10" name="図 9" descr="スクリーンショット 2015-08-05 15.19.24.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57021" y="1926855"/>
            <a:ext cx="1969713" cy="598977"/>
          </a:xfrm>
          <a:prstGeom prst="rect">
            <a:avLst/>
          </a:prstGeom>
        </p:spPr>
      </p:pic>
      <p:sp>
        <p:nvSpPr>
          <p:cNvPr id="11" name="テキスト ボックス 10"/>
          <p:cNvSpPr txBox="1"/>
          <p:nvPr/>
        </p:nvSpPr>
        <p:spPr>
          <a:xfrm>
            <a:off x="6487864" y="3290477"/>
            <a:ext cx="4245191" cy="985526"/>
          </a:xfrm>
          <a:prstGeom prst="rect">
            <a:avLst/>
          </a:prstGeom>
          <a:solidFill>
            <a:schemeClr val="bg1"/>
          </a:solidFill>
          <a:ln>
            <a:solidFill>
              <a:schemeClr val="tx1"/>
            </a:solidFill>
          </a:ln>
        </p:spPr>
        <p:txBody>
          <a:bodyPr wrap="square" rtlCol="0">
            <a:spAutoFit/>
          </a:bodyPr>
          <a:lstStyle/>
          <a:p>
            <a:r>
              <a:rPr lang="en-US" altLang="ja-JP" sz="2902" dirty="0"/>
              <a:t>play</a:t>
            </a:r>
            <a:r>
              <a:rPr lang="ja-JP" altLang="en-US" sz="2902" dirty="0"/>
              <a:t>ボタン押してない状態</a:t>
            </a:r>
            <a:endParaRPr lang="en-US" altLang="ja-JP" sz="2902" dirty="0"/>
          </a:p>
        </p:txBody>
      </p:sp>
      <p:sp>
        <p:nvSpPr>
          <p:cNvPr id="12" name="テキスト ボックス 11"/>
          <p:cNvSpPr txBox="1"/>
          <p:nvPr/>
        </p:nvSpPr>
        <p:spPr>
          <a:xfrm>
            <a:off x="2438401" y="4748636"/>
            <a:ext cx="7119064" cy="1432123"/>
          </a:xfrm>
          <a:prstGeom prst="rect">
            <a:avLst/>
          </a:prstGeom>
          <a:solidFill>
            <a:schemeClr val="bg1"/>
          </a:solidFill>
          <a:ln>
            <a:solidFill>
              <a:schemeClr val="tx1"/>
            </a:solidFill>
          </a:ln>
        </p:spPr>
        <p:txBody>
          <a:bodyPr wrap="square" rtlCol="0">
            <a:spAutoFit/>
          </a:bodyPr>
          <a:lstStyle/>
          <a:p>
            <a:r>
              <a:rPr lang="ja-JP" altLang="en-US" sz="2902" dirty="0"/>
              <a:t>今の状態を確認したら</a:t>
            </a:r>
            <a:r>
              <a:rPr lang="en-US" altLang="ja-JP" sz="2902" dirty="0"/>
              <a:t>play</a:t>
            </a:r>
            <a:r>
              <a:rPr lang="ja-JP" altLang="en-US" sz="2902" dirty="0"/>
              <a:t>ボタン押して</a:t>
            </a:r>
            <a:endParaRPr lang="en-US" altLang="ja-JP" sz="2902" dirty="0"/>
          </a:p>
          <a:p>
            <a:r>
              <a:rPr lang="ja-JP" altLang="en-US" sz="2902" dirty="0"/>
              <a:t>ない状態にしましょう！</a:t>
            </a:r>
            <a:endParaRPr lang="en-US" altLang="ja-JP" sz="2902" dirty="0"/>
          </a:p>
          <a:p>
            <a:r>
              <a:rPr lang="ja-JP" altLang="en-US" sz="2902" dirty="0"/>
              <a:t>保存されないのです</a:t>
            </a:r>
            <a:r>
              <a:rPr lang="en-US" altLang="ja-JP" sz="2902" dirty="0"/>
              <a:t>.. &gt;  &lt; ..</a:t>
            </a:r>
          </a:p>
        </p:txBody>
      </p:sp>
      <p:pic>
        <p:nvPicPr>
          <p:cNvPr id="8" name="Picture 4" descr="http://unity-michi.com/wp-content/uploads/2015/03/uni5.png"/>
          <p:cNvPicPr>
            <a:picLocks noChangeAspect="1" noChangeArrowheads="1"/>
          </p:cNvPicPr>
          <p:nvPr/>
        </p:nvPicPr>
        <p:blipFill rotWithShape="1">
          <a:blip r:embed="rId4">
            <a:extLst>
              <a:ext uri="{28A0092B-C50C-407E-A947-70E740481C1C}">
                <a14:useLocalDpi xmlns:a14="http://schemas.microsoft.com/office/drawing/2010/main" val="0"/>
              </a:ext>
            </a:extLst>
          </a:blip>
          <a:srcRect/>
          <a:stretch/>
        </p:blipFill>
        <p:spPr bwMode="auto">
          <a:xfrm>
            <a:off x="189471" y="3783240"/>
            <a:ext cx="1309817" cy="1449860"/>
          </a:xfrm>
          <a:prstGeom prst="rect">
            <a:avLst/>
          </a:prstGeom>
          <a:noFill/>
          <a:extLst>
            <a:ext uri="{909E8E84-426E-40DD-AFC4-6F175D3DCCD1}">
              <a14:hiddenFill xmlns:a14="http://schemas.microsoft.com/office/drawing/2010/main">
                <a:solidFill>
                  <a:srgbClr val="FFFFFF"/>
                </a:solidFill>
              </a14:hiddenFill>
            </a:ext>
          </a:extLst>
        </p:spPr>
      </p:pic>
      <p:sp>
        <p:nvSpPr>
          <p:cNvPr id="9" name="雲形吹き出し 8"/>
          <p:cNvSpPr/>
          <p:nvPr/>
        </p:nvSpPr>
        <p:spPr>
          <a:xfrm>
            <a:off x="115330" y="2224387"/>
            <a:ext cx="2433688" cy="1142726"/>
          </a:xfrm>
          <a:prstGeom prst="cloudCallout">
            <a:avLst>
              <a:gd name="adj1" fmla="val -11444"/>
              <a:gd name="adj2" fmla="val 75724"/>
            </a:avLst>
          </a:prstGeom>
          <a:effectLst>
            <a:outerShdw blurRad="50800" dist="38100" algn="l" rotWithShape="0">
              <a:prstClr val="black">
                <a:alpha val="40000"/>
              </a:prstClr>
            </a:outerShdw>
          </a:effectLst>
        </p:spPr>
        <p:style>
          <a:lnRef idx="3">
            <a:schemeClr val="lt1"/>
          </a:lnRef>
          <a:fillRef idx="1">
            <a:schemeClr val="accent3"/>
          </a:fillRef>
          <a:effectRef idx="1">
            <a:schemeClr val="accent3"/>
          </a:effectRef>
          <a:fontRef idx="minor">
            <a:schemeClr val="lt1"/>
          </a:fontRef>
        </p:style>
        <p:txBody>
          <a:bodyPr vert="horz" rtlCol="0" anchor="ctr"/>
          <a:lstStyle/>
          <a:p>
            <a:pPr algn="ctr"/>
            <a:r>
              <a:rPr kumimoji="1" lang="ja-JP" altLang="en-US" sz="1400" dirty="0" smtClean="0">
                <a:latin typeface="HGP創英角ﾎﾟｯﾌﾟ体" panose="040B0A00000000000000" pitchFamily="50" charset="-128"/>
                <a:ea typeface="HGP創英角ﾎﾟｯﾌﾟ体" panose="040B0A00000000000000" pitchFamily="50" charset="-128"/>
              </a:rPr>
              <a:t>最初よく戸惑う</a:t>
            </a:r>
            <a:endParaRPr kumimoji="1" lang="en-US" altLang="ja-JP" sz="1400" dirty="0" smtClean="0">
              <a:latin typeface="HGP創英角ﾎﾟｯﾌﾟ体" panose="040B0A00000000000000" pitchFamily="50" charset="-128"/>
              <a:ea typeface="HGP創英角ﾎﾟｯﾌﾟ体" panose="040B0A00000000000000" pitchFamily="50" charset="-128"/>
            </a:endParaRPr>
          </a:p>
          <a:p>
            <a:pPr algn="ctr"/>
            <a:r>
              <a:rPr kumimoji="1" lang="ja-JP" altLang="en-US" sz="1400" dirty="0" smtClean="0">
                <a:latin typeface="HGP創英角ﾎﾟｯﾌﾟ体" panose="040B0A00000000000000" pitchFamily="50" charset="-128"/>
                <a:ea typeface="HGP創英角ﾎﾟｯﾌﾟ体" panose="040B0A00000000000000" pitchFamily="50" charset="-128"/>
              </a:rPr>
              <a:t>ポイントだ。</a:t>
            </a:r>
            <a:endParaRPr kumimoji="1" lang="ja-JP" altLang="en-US" sz="1400" dirty="0">
              <a:latin typeface="HGP創英角ﾎﾟｯﾌﾟ体" panose="040B0A00000000000000" pitchFamily="50" charset="-128"/>
              <a:ea typeface="HGP創英角ﾎﾟｯﾌﾟ体" panose="040B0A00000000000000" pitchFamily="50" charset="-128"/>
            </a:endParaRPr>
          </a:p>
        </p:txBody>
      </p:sp>
      <p:sp>
        <p:nvSpPr>
          <p:cNvPr id="4" name="スライド番号プレースホルダー 3"/>
          <p:cNvSpPr>
            <a:spLocks noGrp="1"/>
          </p:cNvSpPr>
          <p:nvPr>
            <p:ph type="sldNum" sz="quarter" idx="12"/>
          </p:nvPr>
        </p:nvSpPr>
        <p:spPr/>
        <p:txBody>
          <a:bodyPr/>
          <a:lstStyle/>
          <a:p>
            <a:fld id="{D57F1E4F-1CFF-5643-939E-217C01CDF565}" type="slidenum">
              <a:rPr lang="en-US" smtClean="0"/>
              <a:pPr/>
              <a:t>36</a:t>
            </a:fld>
            <a:endParaRPr lang="en-US" dirty="0"/>
          </a:p>
        </p:txBody>
      </p:sp>
    </p:spTree>
    <p:extLst>
      <p:ext uri="{BB962C8B-B14F-4D97-AF65-F5344CB8AC3E}">
        <p14:creationId xmlns:p14="http://schemas.microsoft.com/office/powerpoint/2010/main" val="24971440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smtClean="0"/>
              <a:t>カメラを動かしましょう</a:t>
            </a:r>
            <a:endParaRPr kumimoji="1" lang="ja-JP" altLang="en-US" dirty="0"/>
          </a:p>
        </p:txBody>
      </p:sp>
      <p:pic>
        <p:nvPicPr>
          <p:cNvPr id="2867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1828212" y="1208439"/>
            <a:ext cx="8317048" cy="2799249"/>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5"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1785498" y="3298379"/>
            <a:ext cx="3069600" cy="4046289"/>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6" name="テキスト ボックス 5"/>
          <p:cNvSpPr txBox="1"/>
          <p:nvPr/>
        </p:nvSpPr>
        <p:spPr>
          <a:xfrm>
            <a:off x="4985720" y="4473971"/>
            <a:ext cx="4958409" cy="1600053"/>
          </a:xfrm>
          <a:prstGeom prst="rect">
            <a:avLst/>
          </a:prstGeom>
          <a:solidFill>
            <a:schemeClr val="bg1"/>
          </a:solidFill>
          <a:ln>
            <a:solidFill>
              <a:schemeClr val="tx1"/>
            </a:solidFill>
          </a:ln>
        </p:spPr>
        <p:txBody>
          <a:bodyPr wrap="none" rtlCol="0">
            <a:spAutoFit/>
          </a:bodyPr>
          <a:lstStyle/>
          <a:p>
            <a:r>
              <a:rPr kumimoji="1" lang="ja-JP" altLang="en-US" sz="1633" dirty="0"/>
              <a:t>移動ツールや回転ツールでうまい感じに調整して</a:t>
            </a:r>
            <a:r>
              <a:rPr kumimoji="1" lang="en-US" altLang="ja-JP" sz="1633" dirty="0"/>
              <a:t>…</a:t>
            </a:r>
          </a:p>
          <a:p>
            <a:r>
              <a:rPr lang="ja-JP" altLang="en-US" sz="1633" dirty="0"/>
              <a:t>右下のプレビューで確認して</a:t>
            </a:r>
            <a:r>
              <a:rPr lang="en-US" altLang="ja-JP" sz="1633" dirty="0"/>
              <a:t>..,</a:t>
            </a:r>
          </a:p>
          <a:p>
            <a:endParaRPr kumimoji="1" lang="en-US" altLang="ja-JP" sz="1633" dirty="0"/>
          </a:p>
          <a:p>
            <a:r>
              <a:rPr lang="ja-JP" altLang="en-US" sz="1633" dirty="0"/>
              <a:t>あんまりうまくいかなかったらとりあえず</a:t>
            </a:r>
            <a:endParaRPr lang="en-US" altLang="ja-JP" sz="1633" dirty="0"/>
          </a:p>
          <a:p>
            <a:r>
              <a:rPr kumimoji="1" lang="en-US" altLang="ja-JP" sz="1633" dirty="0"/>
              <a:t>position(0,30,-60) Rotation(25,0,0)</a:t>
            </a:r>
          </a:p>
          <a:p>
            <a:r>
              <a:rPr lang="ja-JP" altLang="en-US" sz="1633" dirty="0"/>
              <a:t>でなんとかしてください</a:t>
            </a:r>
            <a:endParaRPr kumimoji="1" lang="ja-JP" altLang="en-US" sz="1633" dirty="0"/>
          </a:p>
        </p:txBody>
      </p:sp>
      <p:sp>
        <p:nvSpPr>
          <p:cNvPr id="3" name="スライド番号プレースホルダー 2"/>
          <p:cNvSpPr>
            <a:spLocks noGrp="1"/>
          </p:cNvSpPr>
          <p:nvPr>
            <p:ph type="sldNum" sz="quarter" idx="12"/>
          </p:nvPr>
        </p:nvSpPr>
        <p:spPr/>
        <p:txBody>
          <a:bodyPr/>
          <a:lstStyle/>
          <a:p>
            <a:fld id="{D57F1E4F-1CFF-5643-939E-217C01CDF565}" type="slidenum">
              <a:rPr lang="en-US" smtClean="0"/>
              <a:pPr/>
              <a:t>37</a:t>
            </a:fld>
            <a:endParaRPr lang="en-US" dirty="0"/>
          </a:p>
        </p:txBody>
      </p:sp>
    </p:spTree>
    <p:extLst>
      <p:ext uri="{BB962C8B-B14F-4D97-AF65-F5344CB8AC3E}">
        <p14:creationId xmlns:p14="http://schemas.microsoft.com/office/powerpoint/2010/main" val="81176148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smtClean="0"/>
              <a:t>もう一度再生！！</a:t>
            </a:r>
            <a:endParaRPr kumimoji="1" lang="ja-JP" altLang="en-US" dirty="0"/>
          </a:p>
        </p:txBody>
      </p:sp>
      <p:pic>
        <p:nvPicPr>
          <p:cNvPr id="296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84334" y="1665613"/>
            <a:ext cx="8247680" cy="4637055"/>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3" name="スライド番号プレースホルダー 2"/>
          <p:cNvSpPr>
            <a:spLocks noGrp="1"/>
          </p:cNvSpPr>
          <p:nvPr>
            <p:ph type="sldNum" sz="quarter" idx="12"/>
          </p:nvPr>
        </p:nvSpPr>
        <p:spPr/>
        <p:txBody>
          <a:bodyPr/>
          <a:lstStyle/>
          <a:p>
            <a:fld id="{D57F1E4F-1CFF-5643-939E-217C01CDF565}" type="slidenum">
              <a:rPr lang="en-US" smtClean="0"/>
              <a:pPr/>
              <a:t>38</a:t>
            </a:fld>
            <a:endParaRPr lang="en-US" dirty="0"/>
          </a:p>
        </p:txBody>
      </p:sp>
    </p:spTree>
    <p:extLst>
      <p:ext uri="{BB962C8B-B14F-4D97-AF65-F5344CB8AC3E}">
        <p14:creationId xmlns:p14="http://schemas.microsoft.com/office/powerpoint/2010/main" val="312872396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descr="e45b62f343c935e9900d7d16d3cbaa50.png"/>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5246962" y="1665613"/>
            <a:ext cx="4658479" cy="5073212"/>
          </a:xfrm>
          <a:prstGeom prst="rect">
            <a:avLst/>
          </a:prstGeom>
        </p:spPr>
      </p:pic>
      <p:sp>
        <p:nvSpPr>
          <p:cNvPr id="3" name="タイトル 2"/>
          <p:cNvSpPr>
            <a:spLocks noGrp="1"/>
          </p:cNvSpPr>
          <p:nvPr>
            <p:ph type="title"/>
          </p:nvPr>
        </p:nvSpPr>
        <p:spPr/>
        <p:txBody>
          <a:bodyPr>
            <a:normAutofit fontScale="90000"/>
          </a:bodyPr>
          <a:lstStyle/>
          <a:p>
            <a:r>
              <a:rPr lang="ja-JP" altLang="en-US" dirty="0" smtClean="0"/>
              <a:t>ん？なんか不自然！</a:t>
            </a:r>
            <a:endParaRPr kumimoji="1" lang="ja-JP" altLang="en-US" dirty="0"/>
          </a:p>
        </p:txBody>
      </p:sp>
      <p:sp>
        <p:nvSpPr>
          <p:cNvPr id="4" name="テキスト ボックス 3"/>
          <p:cNvSpPr txBox="1"/>
          <p:nvPr/>
        </p:nvSpPr>
        <p:spPr>
          <a:xfrm>
            <a:off x="2373294" y="3878273"/>
            <a:ext cx="6138953" cy="538930"/>
          </a:xfrm>
          <a:prstGeom prst="rect">
            <a:avLst/>
          </a:prstGeom>
          <a:noFill/>
        </p:spPr>
        <p:txBody>
          <a:bodyPr wrap="square" rtlCol="0">
            <a:spAutoFit/>
          </a:bodyPr>
          <a:lstStyle/>
          <a:p>
            <a:r>
              <a:rPr kumimoji="1" lang="ja-JP" altLang="en-US" sz="2902" dirty="0"/>
              <a:t>ボールってバウンドするよね！</a:t>
            </a:r>
          </a:p>
        </p:txBody>
      </p:sp>
      <p:sp>
        <p:nvSpPr>
          <p:cNvPr id="5" name="スライド番号プレースホルダー 4"/>
          <p:cNvSpPr>
            <a:spLocks noGrp="1"/>
          </p:cNvSpPr>
          <p:nvPr>
            <p:ph type="sldNum" sz="quarter" idx="12"/>
          </p:nvPr>
        </p:nvSpPr>
        <p:spPr/>
        <p:txBody>
          <a:bodyPr/>
          <a:lstStyle/>
          <a:p>
            <a:fld id="{D57F1E4F-1CFF-5643-939E-217C01CDF565}" type="slidenum">
              <a:rPr lang="en-US" smtClean="0"/>
              <a:pPr/>
              <a:t>39</a:t>
            </a:fld>
            <a:endParaRPr lang="en-US" dirty="0"/>
          </a:p>
        </p:txBody>
      </p:sp>
    </p:spTree>
    <p:extLst>
      <p:ext uri="{BB962C8B-B14F-4D97-AF65-F5344CB8AC3E}">
        <p14:creationId xmlns:p14="http://schemas.microsoft.com/office/powerpoint/2010/main" val="408663458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lang="en-US" altLang="ja-JP" dirty="0" err="1" smtClean="0"/>
              <a:t>Agena</a:t>
            </a:r>
            <a:r>
              <a:rPr kumimoji="1" lang="en-US" altLang="ja-JP" dirty="0" smtClean="0"/>
              <a:t/>
            </a:r>
            <a:br>
              <a:rPr kumimoji="1" lang="en-US" altLang="ja-JP" dirty="0" smtClean="0"/>
            </a:br>
            <a:endParaRPr kumimoji="1" lang="ja-JP" altLang="en-US" dirty="0"/>
          </a:p>
        </p:txBody>
      </p:sp>
      <p:sp>
        <p:nvSpPr>
          <p:cNvPr id="3" name="コンテンツ プレースホルダー 2"/>
          <p:cNvSpPr>
            <a:spLocks noGrp="1"/>
          </p:cNvSpPr>
          <p:nvPr>
            <p:ph idx="1"/>
          </p:nvPr>
        </p:nvSpPr>
        <p:spPr/>
        <p:txBody>
          <a:bodyPr>
            <a:normAutofit/>
          </a:bodyPr>
          <a:lstStyle/>
          <a:p>
            <a:pPr marL="457200" indent="-457200">
              <a:buFont typeface="+mj-lt"/>
              <a:buAutoNum type="arabicPeriod"/>
            </a:pPr>
            <a:r>
              <a:rPr lang="en-US" altLang="ja-JP" sz="2400" dirty="0" smtClean="0"/>
              <a:t>Unity</a:t>
            </a:r>
            <a:r>
              <a:rPr lang="ja-JP" altLang="en-US" sz="2400" dirty="0" smtClean="0"/>
              <a:t>をさわってみる </a:t>
            </a:r>
            <a:endParaRPr lang="en-US" altLang="ja-JP" sz="2400" dirty="0" smtClean="0"/>
          </a:p>
          <a:p>
            <a:pPr marL="857250" lvl="1" indent="-457200">
              <a:buFont typeface="+mj-lt"/>
              <a:buAutoNum type="alphaLcPeriod"/>
            </a:pPr>
            <a:r>
              <a:rPr lang="en-US" altLang="ja-JP" sz="2200" dirty="0" smtClean="0"/>
              <a:t>Unity</a:t>
            </a:r>
            <a:r>
              <a:rPr lang="ja-JP" altLang="en-US" sz="2200" dirty="0" smtClean="0"/>
              <a:t>の基本説明 </a:t>
            </a:r>
            <a:endParaRPr lang="en-US" altLang="ja-JP" sz="2200" dirty="0" smtClean="0"/>
          </a:p>
          <a:p>
            <a:pPr marL="857250" lvl="1" indent="-457200">
              <a:buFont typeface="+mj-lt"/>
              <a:buAutoNum type="alphaLcPeriod"/>
            </a:pPr>
            <a:r>
              <a:rPr lang="ja-JP" altLang="en-US" sz="2200" dirty="0"/>
              <a:t>物理挙動</a:t>
            </a:r>
            <a:r>
              <a:rPr lang="ja-JP" altLang="en-US" sz="2200" dirty="0" smtClean="0"/>
              <a:t>を使ってみる </a:t>
            </a:r>
            <a:endParaRPr lang="en-US" altLang="ja-JP" sz="2200" dirty="0" smtClean="0"/>
          </a:p>
          <a:p>
            <a:pPr marL="457200" indent="-457200">
              <a:buFont typeface="+mj-lt"/>
              <a:buAutoNum type="arabicPeriod"/>
            </a:pPr>
            <a:r>
              <a:rPr lang="ja-JP" altLang="en-US" sz="2400" strike="sngStrike" dirty="0" smtClean="0"/>
              <a:t>スマホ</a:t>
            </a:r>
            <a:r>
              <a:rPr lang="ja-JP" altLang="en-US" sz="2400" strike="sngStrike" dirty="0"/>
              <a:t>の傾きを使って</a:t>
            </a:r>
            <a:r>
              <a:rPr lang="ja-JP" altLang="en-US" sz="2400" strike="sngStrike" dirty="0" smtClean="0"/>
              <a:t>みる</a:t>
            </a:r>
            <a:r>
              <a:rPr lang="ja-JP" altLang="en-US" sz="1200" dirty="0" smtClean="0"/>
              <a:t>　</a:t>
            </a:r>
            <a:r>
              <a:rPr lang="en-US" altLang="ja-JP" sz="1200" dirty="0" smtClean="0"/>
              <a:t>Unity </a:t>
            </a:r>
            <a:r>
              <a:rPr lang="en-US" altLang="ja-JP" sz="1200" dirty="0" err="1" smtClean="0"/>
              <a:t>WebGL</a:t>
            </a:r>
            <a:r>
              <a:rPr lang="ja-JP" altLang="en-US" sz="1200" dirty="0" smtClean="0"/>
              <a:t>がスマホ未サポートだった</a:t>
            </a:r>
            <a:r>
              <a:rPr lang="en-US" altLang="ja-JP" sz="1200" dirty="0" smtClean="0"/>
              <a:t>…</a:t>
            </a:r>
            <a:endParaRPr lang="en-US" altLang="ja-JP" sz="2400" dirty="0" smtClean="0"/>
          </a:p>
          <a:p>
            <a:pPr marL="457200" indent="-457200">
              <a:buFont typeface="+mj-lt"/>
              <a:buAutoNum type="arabicPeriod"/>
            </a:pPr>
            <a:r>
              <a:rPr lang="en-US" altLang="ja-JP" sz="2400" dirty="0" smtClean="0"/>
              <a:t>Photon</a:t>
            </a:r>
            <a:r>
              <a:rPr lang="ja-JP" altLang="en-US" sz="2400" dirty="0" smtClean="0"/>
              <a:t>を使ってクラウド上のルームへ！ </a:t>
            </a:r>
            <a:r>
              <a:rPr lang="ja-JP" altLang="en-US" sz="2400" dirty="0"/>
              <a:t>　　 </a:t>
            </a:r>
            <a:endParaRPr lang="en-US" altLang="ja-JP" sz="2400" dirty="0" smtClean="0"/>
          </a:p>
          <a:p>
            <a:pPr marL="457200" indent="-457200">
              <a:buFont typeface="+mj-lt"/>
              <a:buAutoNum type="arabicPeriod"/>
            </a:pPr>
            <a:r>
              <a:rPr lang="ja-JP" altLang="en-US" sz="2400" dirty="0" smtClean="0"/>
              <a:t>みんなで同じルームの中を飛んでみよう！</a:t>
            </a:r>
            <a:r>
              <a:rPr lang="ja-JP" altLang="en-US" sz="2400" dirty="0"/>
              <a:t>　 </a:t>
            </a:r>
            <a:endParaRPr lang="en-US" altLang="ja-JP" sz="2400" dirty="0" smtClean="0"/>
          </a:p>
          <a:p>
            <a:pPr marL="457200" indent="-457200">
              <a:buFont typeface="+mj-lt"/>
              <a:buAutoNum type="arabicPeriod"/>
            </a:pPr>
            <a:r>
              <a:rPr lang="ja-JP" altLang="en-US" sz="2400" dirty="0" smtClean="0"/>
              <a:t>これは面白い！と思った人への</a:t>
            </a:r>
            <a:r>
              <a:rPr lang="en-US" altLang="ja-JP" sz="2400" dirty="0" smtClean="0"/>
              <a:t>Next Step.</a:t>
            </a:r>
            <a:endParaRPr kumimoji="1" lang="ja-JP" altLang="en-US" sz="2400" dirty="0"/>
          </a:p>
        </p:txBody>
      </p:sp>
      <p:sp>
        <p:nvSpPr>
          <p:cNvPr id="4" name="スライド番号プレースホルダー 3"/>
          <p:cNvSpPr>
            <a:spLocks noGrp="1"/>
          </p:cNvSpPr>
          <p:nvPr>
            <p:ph type="sldNum" sz="quarter" idx="12"/>
          </p:nvPr>
        </p:nvSpPr>
        <p:spPr/>
        <p:txBody>
          <a:bodyPr/>
          <a:lstStyle/>
          <a:p>
            <a:fld id="{D57F1E4F-1CFF-5643-939E-217C01CDF565}" type="slidenum">
              <a:rPr lang="en-US" smtClean="0"/>
              <a:pPr/>
              <a:t>4</a:t>
            </a:fld>
            <a:endParaRPr lang="en-US" dirty="0"/>
          </a:p>
        </p:txBody>
      </p:sp>
    </p:spTree>
    <p:extLst>
      <p:ext uri="{BB962C8B-B14F-4D97-AF65-F5344CB8AC3E}">
        <p14:creationId xmlns:p14="http://schemas.microsoft.com/office/powerpoint/2010/main" val="76040073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smtClean="0"/>
              <a:t>次は反発係数を入力</a:t>
            </a:r>
            <a:endParaRPr kumimoji="1" lang="ja-JP" altLang="en-US" dirty="0"/>
          </a:p>
        </p:txBody>
      </p:sp>
      <p:pic>
        <p:nvPicPr>
          <p:cNvPr id="307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46740" y="1404370"/>
            <a:ext cx="8712337" cy="4898298"/>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4" name="線吹き出し 1 (枠付き) 3"/>
          <p:cNvSpPr/>
          <p:nvPr/>
        </p:nvSpPr>
        <p:spPr>
          <a:xfrm>
            <a:off x="4267302" y="3559621"/>
            <a:ext cx="2873668" cy="1567455"/>
          </a:xfrm>
          <a:prstGeom prst="borderCallout1">
            <a:avLst>
              <a:gd name="adj1" fmla="val 51591"/>
              <a:gd name="adj2" fmla="val -869"/>
              <a:gd name="adj3" fmla="val 98816"/>
              <a:gd name="adj4" fmla="val -33855"/>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1633" dirty="0">
                <a:solidFill>
                  <a:schemeClr val="tx1"/>
                </a:solidFill>
              </a:rPr>
              <a:t>Project</a:t>
            </a:r>
            <a:r>
              <a:rPr lang="ja-JP" altLang="en-US" sz="1633" dirty="0">
                <a:solidFill>
                  <a:schemeClr val="tx1"/>
                </a:solidFill>
              </a:rPr>
              <a:t>⇒</a:t>
            </a:r>
            <a:r>
              <a:rPr lang="en-US" altLang="ja-JP" sz="1633" dirty="0">
                <a:solidFill>
                  <a:schemeClr val="tx1"/>
                </a:solidFill>
              </a:rPr>
              <a:t>create</a:t>
            </a:r>
            <a:r>
              <a:rPr lang="ja-JP" altLang="en-US" sz="1633" dirty="0">
                <a:solidFill>
                  <a:schemeClr val="tx1"/>
                </a:solidFill>
              </a:rPr>
              <a:t>から</a:t>
            </a:r>
            <a:endParaRPr lang="en-US" altLang="ja-JP" sz="1633" dirty="0">
              <a:solidFill>
                <a:schemeClr val="tx1"/>
              </a:solidFill>
            </a:endParaRPr>
          </a:p>
          <a:p>
            <a:r>
              <a:rPr kumimoji="1" lang="en-US" altLang="ja-JP" sz="1633" dirty="0">
                <a:solidFill>
                  <a:schemeClr val="tx1"/>
                </a:solidFill>
              </a:rPr>
              <a:t>Physic material</a:t>
            </a:r>
            <a:r>
              <a:rPr kumimoji="1" lang="ja-JP" altLang="en-US" sz="1633" dirty="0">
                <a:solidFill>
                  <a:schemeClr val="tx1"/>
                </a:solidFill>
              </a:rPr>
              <a:t>を選択</a:t>
            </a:r>
            <a:endParaRPr kumimoji="1" lang="en-US" altLang="ja-JP" sz="1633" dirty="0">
              <a:solidFill>
                <a:schemeClr val="tx1"/>
              </a:solidFill>
            </a:endParaRPr>
          </a:p>
          <a:p>
            <a:endParaRPr lang="en-US" altLang="ja-JP" sz="1633" dirty="0">
              <a:solidFill>
                <a:schemeClr val="tx1"/>
              </a:solidFill>
            </a:endParaRPr>
          </a:p>
          <a:p>
            <a:r>
              <a:rPr kumimoji="1" lang="ja-JP" altLang="en-US" sz="1451" dirty="0">
                <a:solidFill>
                  <a:schemeClr val="tx1"/>
                </a:solidFill>
              </a:rPr>
              <a:t>出てきたもの</a:t>
            </a:r>
            <a:r>
              <a:rPr kumimoji="1" lang="ja-JP" altLang="en-US" sz="1451" dirty="0" smtClean="0">
                <a:solidFill>
                  <a:schemeClr val="tx1"/>
                </a:solidFill>
              </a:rPr>
              <a:t>を</a:t>
            </a:r>
            <a:r>
              <a:rPr kumimoji="1" lang="en-US" altLang="ja-JP" sz="1451" dirty="0" smtClean="0">
                <a:solidFill>
                  <a:schemeClr val="tx1"/>
                </a:solidFill>
              </a:rPr>
              <a:t>Assets/Materials</a:t>
            </a:r>
            <a:r>
              <a:rPr kumimoji="1" lang="ja-JP" altLang="en-US" sz="1451" dirty="0" smtClean="0">
                <a:solidFill>
                  <a:schemeClr val="tx1"/>
                </a:solidFill>
              </a:rPr>
              <a:t>フォルダへ入れる</a:t>
            </a:r>
            <a:endParaRPr kumimoji="1" lang="en-US" altLang="ja-JP" sz="1451" dirty="0">
              <a:solidFill>
                <a:schemeClr val="tx1"/>
              </a:solidFill>
            </a:endParaRPr>
          </a:p>
          <a:p>
            <a:endParaRPr kumimoji="1" lang="ja-JP" altLang="en-US" sz="1633" dirty="0">
              <a:solidFill>
                <a:schemeClr val="tx1"/>
              </a:solidFill>
            </a:endParaRPr>
          </a:p>
        </p:txBody>
      </p:sp>
      <p:pic>
        <p:nvPicPr>
          <p:cNvPr id="5" name="Picture 4" descr="http://unity-michi.com/wp-content/uploads/2015/03/uni5.png"/>
          <p:cNvPicPr>
            <a:picLocks noChangeAspect="1" noChangeArrowheads="1"/>
          </p:cNvPicPr>
          <p:nvPr/>
        </p:nvPicPr>
        <p:blipFill rotWithShape="1">
          <a:blip r:embed="rId4">
            <a:extLst>
              <a:ext uri="{28A0092B-C50C-407E-A947-70E740481C1C}">
                <a14:useLocalDpi xmlns:a14="http://schemas.microsoft.com/office/drawing/2010/main" val="0"/>
              </a:ext>
            </a:extLst>
          </a:blip>
          <a:srcRect/>
          <a:stretch/>
        </p:blipFill>
        <p:spPr bwMode="auto">
          <a:xfrm>
            <a:off x="9695935" y="5127076"/>
            <a:ext cx="1309817" cy="1449860"/>
          </a:xfrm>
          <a:prstGeom prst="rect">
            <a:avLst/>
          </a:prstGeom>
          <a:noFill/>
          <a:extLst>
            <a:ext uri="{909E8E84-426E-40DD-AFC4-6F175D3DCCD1}">
              <a14:hiddenFill xmlns:a14="http://schemas.microsoft.com/office/drawing/2010/main">
                <a:solidFill>
                  <a:srgbClr val="FFFFFF"/>
                </a:solidFill>
              </a14:hiddenFill>
            </a:ext>
          </a:extLst>
        </p:spPr>
      </p:pic>
      <p:sp>
        <p:nvSpPr>
          <p:cNvPr id="6" name="雲形吹き出し 5"/>
          <p:cNvSpPr/>
          <p:nvPr/>
        </p:nvSpPr>
        <p:spPr>
          <a:xfrm>
            <a:off x="9531178" y="3271490"/>
            <a:ext cx="2524304" cy="1439459"/>
          </a:xfrm>
          <a:prstGeom prst="cloudCallout">
            <a:avLst>
              <a:gd name="adj1" fmla="val -11444"/>
              <a:gd name="adj2" fmla="val 75724"/>
            </a:avLst>
          </a:prstGeom>
          <a:effectLst>
            <a:outerShdw blurRad="50800" dist="38100" algn="l" rotWithShape="0">
              <a:prstClr val="black">
                <a:alpha val="40000"/>
              </a:prstClr>
            </a:outerShdw>
          </a:effectLst>
        </p:spPr>
        <p:style>
          <a:lnRef idx="3">
            <a:schemeClr val="lt1"/>
          </a:lnRef>
          <a:fillRef idx="1">
            <a:schemeClr val="accent3"/>
          </a:fillRef>
          <a:effectRef idx="1">
            <a:schemeClr val="accent3"/>
          </a:effectRef>
          <a:fontRef idx="minor">
            <a:schemeClr val="lt1"/>
          </a:fontRef>
        </p:style>
        <p:txBody>
          <a:bodyPr vert="horz" rtlCol="0" anchor="ctr"/>
          <a:lstStyle/>
          <a:p>
            <a:pPr algn="ctr"/>
            <a:r>
              <a:rPr kumimoji="1" lang="en-US" altLang="ja-JP" sz="1400" dirty="0" smtClean="0">
                <a:latin typeface="HGP創英角ﾎﾟｯﾌﾟ体" panose="040B0A00000000000000" pitchFamily="50" charset="-128"/>
                <a:ea typeface="HGP創英角ﾎﾟｯﾌﾟ体" panose="040B0A00000000000000" pitchFamily="50" charset="-128"/>
              </a:rPr>
              <a:t>Physic Material</a:t>
            </a:r>
            <a:r>
              <a:rPr kumimoji="1" lang="ja-JP" altLang="en-US" sz="1400" dirty="0" smtClean="0">
                <a:latin typeface="HGP創英角ﾎﾟｯﾌﾟ体" panose="040B0A00000000000000" pitchFamily="50" charset="-128"/>
                <a:ea typeface="HGP創英角ﾎﾟｯﾌﾟ体" panose="040B0A00000000000000" pitchFamily="50" charset="-128"/>
              </a:rPr>
              <a:t>は</a:t>
            </a:r>
            <a:endParaRPr kumimoji="1" lang="en-US" altLang="ja-JP" sz="1400" dirty="0" smtClean="0">
              <a:latin typeface="HGP創英角ﾎﾟｯﾌﾟ体" panose="040B0A00000000000000" pitchFamily="50" charset="-128"/>
              <a:ea typeface="HGP創英角ﾎﾟｯﾌﾟ体" panose="040B0A00000000000000" pitchFamily="50" charset="-128"/>
            </a:endParaRPr>
          </a:p>
          <a:p>
            <a:pPr algn="ctr"/>
            <a:r>
              <a:rPr kumimoji="1" lang="ja-JP" altLang="en-US" sz="1400" dirty="0" smtClean="0">
                <a:latin typeface="HGP創英角ﾎﾟｯﾌﾟ体" panose="040B0A00000000000000" pitchFamily="50" charset="-128"/>
                <a:ea typeface="HGP創英角ﾎﾟｯﾌﾟ体" panose="040B0A00000000000000" pitchFamily="50" charset="-128"/>
              </a:rPr>
              <a:t>物体表面の特性を設定するものだ。</a:t>
            </a:r>
            <a:endParaRPr kumimoji="1" lang="ja-JP" altLang="en-US" sz="1400" dirty="0">
              <a:latin typeface="HGP創英角ﾎﾟｯﾌﾟ体" panose="040B0A00000000000000" pitchFamily="50" charset="-128"/>
              <a:ea typeface="HGP創英角ﾎﾟｯﾌﾟ体" panose="040B0A00000000000000" pitchFamily="50" charset="-128"/>
            </a:endParaRPr>
          </a:p>
        </p:txBody>
      </p:sp>
      <p:sp>
        <p:nvSpPr>
          <p:cNvPr id="3" name="スライド番号プレースホルダー 2"/>
          <p:cNvSpPr>
            <a:spLocks noGrp="1"/>
          </p:cNvSpPr>
          <p:nvPr>
            <p:ph type="sldNum" sz="quarter" idx="12"/>
          </p:nvPr>
        </p:nvSpPr>
        <p:spPr/>
        <p:txBody>
          <a:bodyPr/>
          <a:lstStyle/>
          <a:p>
            <a:fld id="{D57F1E4F-1CFF-5643-939E-217C01CDF565}" type="slidenum">
              <a:rPr lang="en-US" smtClean="0"/>
              <a:pPr/>
              <a:t>40</a:t>
            </a:fld>
            <a:endParaRPr lang="en-US" dirty="0"/>
          </a:p>
        </p:txBody>
      </p:sp>
    </p:spTree>
    <p:extLst>
      <p:ext uri="{BB962C8B-B14F-4D97-AF65-F5344CB8AC3E}">
        <p14:creationId xmlns:p14="http://schemas.microsoft.com/office/powerpoint/2010/main" val="403107950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smtClean="0"/>
              <a:t>反発係数を入力</a:t>
            </a:r>
            <a:endParaRPr kumimoji="1" lang="ja-JP" altLang="en-US" dirty="0"/>
          </a:p>
        </p:txBody>
      </p:sp>
      <p:pic>
        <p:nvPicPr>
          <p:cNvPr id="317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4717" y="1537972"/>
            <a:ext cx="9390694" cy="4811975"/>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4" name="正方形/長方形 3"/>
          <p:cNvSpPr/>
          <p:nvPr/>
        </p:nvSpPr>
        <p:spPr>
          <a:xfrm>
            <a:off x="9557464" y="2253409"/>
            <a:ext cx="1387947" cy="19593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33"/>
          </a:p>
        </p:txBody>
      </p:sp>
      <p:sp>
        <p:nvSpPr>
          <p:cNvPr id="5" name="テキスト ボックス 4"/>
          <p:cNvSpPr txBox="1"/>
          <p:nvPr/>
        </p:nvSpPr>
        <p:spPr>
          <a:xfrm>
            <a:off x="6683796" y="2484246"/>
            <a:ext cx="1665841" cy="343620"/>
          </a:xfrm>
          <a:prstGeom prst="rect">
            <a:avLst/>
          </a:prstGeom>
          <a:solidFill>
            <a:schemeClr val="bg1"/>
          </a:solidFill>
          <a:ln>
            <a:solidFill>
              <a:schemeClr val="tx1"/>
            </a:solidFill>
          </a:ln>
        </p:spPr>
        <p:txBody>
          <a:bodyPr wrap="none" rtlCol="0">
            <a:spAutoFit/>
          </a:bodyPr>
          <a:lstStyle/>
          <a:p>
            <a:r>
              <a:rPr kumimoji="1" lang="en-US" altLang="ja-JP" sz="1633" dirty="0"/>
              <a:t>0</a:t>
            </a:r>
            <a:r>
              <a:rPr kumimoji="1" lang="ja-JP" altLang="en-US" sz="1633" dirty="0"/>
              <a:t>～</a:t>
            </a:r>
            <a:r>
              <a:rPr kumimoji="1" lang="en-US" altLang="ja-JP" sz="1633" dirty="0"/>
              <a:t>1</a:t>
            </a:r>
            <a:r>
              <a:rPr kumimoji="1" lang="ja-JP" altLang="en-US" sz="1633" dirty="0"/>
              <a:t>で値を入力</a:t>
            </a:r>
          </a:p>
        </p:txBody>
      </p:sp>
      <p:cxnSp>
        <p:nvCxnSpPr>
          <p:cNvPr id="7" name="直線矢印コネクタ 6"/>
          <p:cNvCxnSpPr>
            <a:endCxn id="4" idx="1"/>
          </p:cNvCxnSpPr>
          <p:nvPr/>
        </p:nvCxnSpPr>
        <p:spPr>
          <a:xfrm flipV="1">
            <a:off x="8425872" y="2351374"/>
            <a:ext cx="1131592" cy="31432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 name="スライド番号プレースホルダー 2"/>
          <p:cNvSpPr>
            <a:spLocks noGrp="1"/>
          </p:cNvSpPr>
          <p:nvPr>
            <p:ph type="sldNum" sz="quarter" idx="12"/>
          </p:nvPr>
        </p:nvSpPr>
        <p:spPr/>
        <p:txBody>
          <a:bodyPr/>
          <a:lstStyle/>
          <a:p>
            <a:fld id="{D57F1E4F-1CFF-5643-939E-217C01CDF565}" type="slidenum">
              <a:rPr lang="en-US" smtClean="0"/>
              <a:pPr/>
              <a:t>41</a:t>
            </a:fld>
            <a:endParaRPr lang="en-US" dirty="0"/>
          </a:p>
        </p:txBody>
      </p:sp>
    </p:spTree>
    <p:extLst>
      <p:ext uri="{BB962C8B-B14F-4D97-AF65-F5344CB8AC3E}">
        <p14:creationId xmlns:p14="http://schemas.microsoft.com/office/powerpoint/2010/main" val="281543018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smtClean="0"/>
              <a:t>反発係数を入力</a:t>
            </a:r>
            <a:endParaRPr kumimoji="1" lang="ja-JP" altLang="en-US" dirty="0"/>
          </a:p>
        </p:txBody>
      </p:sp>
      <p:pic>
        <p:nvPicPr>
          <p:cNvPr id="327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73259" y="1273749"/>
            <a:ext cx="9172152" cy="5156817"/>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cxnSp>
        <p:nvCxnSpPr>
          <p:cNvPr id="5" name="直線矢印コネクタ 4"/>
          <p:cNvCxnSpPr/>
          <p:nvPr/>
        </p:nvCxnSpPr>
        <p:spPr>
          <a:xfrm flipH="1" flipV="1">
            <a:off x="2174789" y="2331308"/>
            <a:ext cx="1961892" cy="2534526"/>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7" name="線吹き出し 1 (枠付き) 6"/>
          <p:cNvSpPr/>
          <p:nvPr/>
        </p:nvSpPr>
        <p:spPr>
          <a:xfrm>
            <a:off x="3059055" y="2480153"/>
            <a:ext cx="2155251" cy="555666"/>
          </a:xfrm>
          <a:prstGeom prst="borderCallout1">
            <a:avLst>
              <a:gd name="adj1" fmla="val 18750"/>
              <a:gd name="adj2" fmla="val -8333"/>
              <a:gd name="adj3" fmla="val -29034"/>
              <a:gd name="adj4" fmla="val -32362"/>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33" dirty="0" smtClean="0">
                <a:solidFill>
                  <a:schemeClr val="tx1"/>
                </a:solidFill>
              </a:rPr>
              <a:t>Sphere</a:t>
            </a:r>
            <a:r>
              <a:rPr kumimoji="1" lang="ja-JP" altLang="en-US" sz="1633" dirty="0" smtClean="0">
                <a:solidFill>
                  <a:schemeClr val="tx1"/>
                </a:solidFill>
              </a:rPr>
              <a:t>へ</a:t>
            </a:r>
            <a:endParaRPr kumimoji="1" lang="en-US" altLang="ja-JP" sz="1633" dirty="0" smtClean="0">
              <a:solidFill>
                <a:schemeClr val="tx1"/>
              </a:solidFill>
            </a:endParaRPr>
          </a:p>
          <a:p>
            <a:pPr algn="ctr"/>
            <a:r>
              <a:rPr kumimoji="1" lang="ja-JP" altLang="en-US" sz="1633" dirty="0" smtClean="0">
                <a:solidFill>
                  <a:schemeClr val="tx1"/>
                </a:solidFill>
              </a:rPr>
              <a:t>ドラッグ</a:t>
            </a:r>
            <a:r>
              <a:rPr kumimoji="1" lang="en-US" altLang="ja-JP" sz="1633" dirty="0" smtClean="0">
                <a:solidFill>
                  <a:schemeClr val="tx1"/>
                </a:solidFill>
              </a:rPr>
              <a:t>&amp;</a:t>
            </a:r>
            <a:r>
              <a:rPr kumimoji="1" lang="ja-JP" altLang="en-US" sz="1633" dirty="0" smtClean="0">
                <a:solidFill>
                  <a:schemeClr val="tx1"/>
                </a:solidFill>
              </a:rPr>
              <a:t>ドロップ</a:t>
            </a:r>
            <a:endParaRPr kumimoji="1" lang="ja-JP" altLang="en-US" sz="1633" dirty="0">
              <a:solidFill>
                <a:schemeClr val="tx1"/>
              </a:solidFill>
            </a:endParaRPr>
          </a:p>
        </p:txBody>
      </p:sp>
      <p:sp>
        <p:nvSpPr>
          <p:cNvPr id="3" name="スライド番号プレースホルダー 2"/>
          <p:cNvSpPr>
            <a:spLocks noGrp="1"/>
          </p:cNvSpPr>
          <p:nvPr>
            <p:ph type="sldNum" sz="quarter" idx="12"/>
          </p:nvPr>
        </p:nvSpPr>
        <p:spPr/>
        <p:txBody>
          <a:bodyPr/>
          <a:lstStyle/>
          <a:p>
            <a:fld id="{D57F1E4F-1CFF-5643-939E-217C01CDF565}" type="slidenum">
              <a:rPr lang="en-US" smtClean="0"/>
              <a:pPr/>
              <a:t>42</a:t>
            </a:fld>
            <a:endParaRPr lang="en-US" dirty="0"/>
          </a:p>
        </p:txBody>
      </p:sp>
    </p:spTree>
    <p:extLst>
      <p:ext uri="{BB962C8B-B14F-4D97-AF65-F5344CB8AC3E}">
        <p14:creationId xmlns:p14="http://schemas.microsoft.com/office/powerpoint/2010/main" val="372781835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lang="ja-JP" altLang="en-US" dirty="0"/>
              <a:t>反発</a:t>
            </a:r>
            <a:r>
              <a:rPr lang="ja-JP" altLang="en-US" dirty="0" smtClean="0"/>
              <a:t>係数を入力</a:t>
            </a:r>
            <a:endParaRPr kumimoji="1" lang="ja-JP" altLang="en-US" dirty="0"/>
          </a:p>
        </p:txBody>
      </p:sp>
      <p:pic>
        <p:nvPicPr>
          <p:cNvPr id="337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3259" y="1469681"/>
            <a:ext cx="9172152" cy="5156817"/>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cxnSp>
        <p:nvCxnSpPr>
          <p:cNvPr id="5" name="直線矢印コネクタ 4"/>
          <p:cNvCxnSpPr/>
          <p:nvPr/>
        </p:nvCxnSpPr>
        <p:spPr>
          <a:xfrm flipH="1" flipV="1">
            <a:off x="2199503" y="2386147"/>
            <a:ext cx="1805373" cy="2445012"/>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7" name="線吹き出し 1 (枠付き) 6"/>
          <p:cNvSpPr/>
          <p:nvPr/>
        </p:nvSpPr>
        <p:spPr>
          <a:xfrm>
            <a:off x="3059055" y="2480153"/>
            <a:ext cx="2155251" cy="555666"/>
          </a:xfrm>
          <a:prstGeom prst="borderCallout1">
            <a:avLst>
              <a:gd name="adj1" fmla="val 18750"/>
              <a:gd name="adj2" fmla="val -8333"/>
              <a:gd name="adj3" fmla="val -13594"/>
              <a:gd name="adj4" fmla="val -32362"/>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33" dirty="0" smtClean="0">
                <a:solidFill>
                  <a:schemeClr val="tx1"/>
                </a:solidFill>
              </a:rPr>
              <a:t>Cube</a:t>
            </a:r>
            <a:r>
              <a:rPr kumimoji="1" lang="ja-JP" altLang="en-US" sz="1633" dirty="0" err="1" smtClean="0">
                <a:solidFill>
                  <a:schemeClr val="tx1"/>
                </a:solidFill>
              </a:rPr>
              <a:t>にも</a:t>
            </a:r>
            <a:endParaRPr kumimoji="1" lang="en-US" altLang="ja-JP" sz="1633" dirty="0">
              <a:solidFill>
                <a:schemeClr val="tx1"/>
              </a:solidFill>
            </a:endParaRPr>
          </a:p>
          <a:p>
            <a:pPr algn="ctr"/>
            <a:r>
              <a:rPr kumimoji="1" lang="ja-JP" altLang="en-US" sz="1633" dirty="0">
                <a:solidFill>
                  <a:schemeClr val="tx1"/>
                </a:solidFill>
              </a:rPr>
              <a:t>ドラッグ</a:t>
            </a:r>
            <a:r>
              <a:rPr kumimoji="1" lang="en-US" altLang="ja-JP" sz="1633" dirty="0">
                <a:solidFill>
                  <a:schemeClr val="tx1"/>
                </a:solidFill>
              </a:rPr>
              <a:t>&amp;</a:t>
            </a:r>
            <a:r>
              <a:rPr kumimoji="1" lang="ja-JP" altLang="en-US" sz="1633" dirty="0">
                <a:solidFill>
                  <a:schemeClr val="tx1"/>
                </a:solidFill>
              </a:rPr>
              <a:t>ドロップ</a:t>
            </a:r>
          </a:p>
        </p:txBody>
      </p:sp>
      <p:pic>
        <p:nvPicPr>
          <p:cNvPr id="8" name="Picture 4" descr="http://unity-michi.com/wp-content/uploads/2015/03/uni5.png"/>
          <p:cNvPicPr>
            <a:picLocks noChangeAspect="1" noChangeArrowheads="1"/>
          </p:cNvPicPr>
          <p:nvPr/>
        </p:nvPicPr>
        <p:blipFill rotWithShape="1">
          <a:blip r:embed="rId4">
            <a:extLst>
              <a:ext uri="{28A0092B-C50C-407E-A947-70E740481C1C}">
                <a14:useLocalDpi xmlns:a14="http://schemas.microsoft.com/office/drawing/2010/main" val="0"/>
              </a:ext>
            </a:extLst>
          </a:blip>
          <a:srcRect/>
          <a:stretch/>
        </p:blipFill>
        <p:spPr bwMode="auto">
          <a:xfrm>
            <a:off x="9695935" y="5127076"/>
            <a:ext cx="1309817" cy="1449860"/>
          </a:xfrm>
          <a:prstGeom prst="rect">
            <a:avLst/>
          </a:prstGeom>
          <a:noFill/>
          <a:extLst>
            <a:ext uri="{909E8E84-426E-40DD-AFC4-6F175D3DCCD1}">
              <a14:hiddenFill xmlns:a14="http://schemas.microsoft.com/office/drawing/2010/main">
                <a:solidFill>
                  <a:srgbClr val="FFFFFF"/>
                </a:solidFill>
              </a14:hiddenFill>
            </a:ext>
          </a:extLst>
        </p:spPr>
      </p:pic>
      <p:sp>
        <p:nvSpPr>
          <p:cNvPr id="9" name="雲形吹き出し 8"/>
          <p:cNvSpPr/>
          <p:nvPr/>
        </p:nvSpPr>
        <p:spPr>
          <a:xfrm>
            <a:off x="9621794" y="3271490"/>
            <a:ext cx="2433688" cy="1439459"/>
          </a:xfrm>
          <a:prstGeom prst="cloudCallout">
            <a:avLst>
              <a:gd name="adj1" fmla="val -11444"/>
              <a:gd name="adj2" fmla="val 75724"/>
            </a:avLst>
          </a:prstGeom>
          <a:effectLst>
            <a:outerShdw blurRad="50800" dist="38100" algn="l" rotWithShape="0">
              <a:prstClr val="black">
                <a:alpha val="40000"/>
              </a:prstClr>
            </a:outerShdw>
          </a:effectLst>
        </p:spPr>
        <p:style>
          <a:lnRef idx="3">
            <a:schemeClr val="lt1"/>
          </a:lnRef>
          <a:fillRef idx="1">
            <a:schemeClr val="accent3"/>
          </a:fillRef>
          <a:effectRef idx="1">
            <a:schemeClr val="accent3"/>
          </a:effectRef>
          <a:fontRef idx="minor">
            <a:schemeClr val="lt1"/>
          </a:fontRef>
        </p:style>
        <p:txBody>
          <a:bodyPr vert="horz" rtlCol="0" anchor="ctr"/>
          <a:lstStyle/>
          <a:p>
            <a:pPr algn="ctr"/>
            <a:r>
              <a:rPr kumimoji="1" lang="ja-JP" altLang="en-US" sz="1400" dirty="0">
                <a:latin typeface="HGP創英角ﾎﾟｯﾌﾟ体" panose="040B0A00000000000000" pitchFamily="50" charset="-128"/>
                <a:ea typeface="HGP創英角ﾎﾟｯﾌﾟ体" panose="040B0A00000000000000" pitchFamily="50" charset="-128"/>
              </a:rPr>
              <a:t>玉</a:t>
            </a:r>
            <a:r>
              <a:rPr kumimoji="1" lang="ja-JP" altLang="en-US" sz="1400" dirty="0" smtClean="0">
                <a:latin typeface="HGP創英角ﾎﾟｯﾌﾟ体" panose="040B0A00000000000000" pitchFamily="50" charset="-128"/>
                <a:ea typeface="HGP創英角ﾎﾟｯﾌﾟ体" panose="040B0A00000000000000" pitchFamily="50" charset="-128"/>
              </a:rPr>
              <a:t>と床がお互いに反発するようになるぞ。</a:t>
            </a:r>
            <a:endParaRPr kumimoji="1" lang="ja-JP" altLang="en-US" sz="1400" dirty="0">
              <a:latin typeface="HGP創英角ﾎﾟｯﾌﾟ体" panose="040B0A00000000000000" pitchFamily="50" charset="-128"/>
              <a:ea typeface="HGP創英角ﾎﾟｯﾌﾟ体" panose="040B0A00000000000000" pitchFamily="50" charset="-128"/>
            </a:endParaRPr>
          </a:p>
        </p:txBody>
      </p:sp>
      <p:sp>
        <p:nvSpPr>
          <p:cNvPr id="3" name="スライド番号プレースホルダー 2"/>
          <p:cNvSpPr>
            <a:spLocks noGrp="1"/>
          </p:cNvSpPr>
          <p:nvPr>
            <p:ph type="sldNum" sz="quarter" idx="12"/>
          </p:nvPr>
        </p:nvSpPr>
        <p:spPr/>
        <p:txBody>
          <a:bodyPr/>
          <a:lstStyle/>
          <a:p>
            <a:fld id="{D57F1E4F-1CFF-5643-939E-217C01CDF565}" type="slidenum">
              <a:rPr lang="en-US" smtClean="0"/>
              <a:pPr/>
              <a:t>43</a:t>
            </a:fld>
            <a:endParaRPr lang="en-US" dirty="0"/>
          </a:p>
        </p:txBody>
      </p:sp>
    </p:spTree>
    <p:extLst>
      <p:ext uri="{BB962C8B-B14F-4D97-AF65-F5344CB8AC3E}">
        <p14:creationId xmlns:p14="http://schemas.microsoft.com/office/powerpoint/2010/main" val="339616665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smtClean="0"/>
              <a:t>うごかしてみ</a:t>
            </a:r>
            <a:r>
              <a:rPr kumimoji="1" lang="ja-JP" altLang="en-US" dirty="0" err="1" smtClean="0"/>
              <a:t>ましょ</a:t>
            </a:r>
            <a:r>
              <a:rPr kumimoji="1" lang="ja-JP" altLang="en-US" dirty="0" smtClean="0"/>
              <a:t>！！</a:t>
            </a:r>
            <a:endParaRPr kumimoji="1" lang="ja-JP" altLang="en-US" dirty="0"/>
          </a:p>
        </p:txBody>
      </p:sp>
      <p:pic>
        <p:nvPicPr>
          <p:cNvPr id="348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46741" y="1404371"/>
            <a:ext cx="8714977" cy="4899782"/>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5" name="線吹き出し 1 (枠付き) 4"/>
          <p:cNvSpPr/>
          <p:nvPr/>
        </p:nvSpPr>
        <p:spPr>
          <a:xfrm>
            <a:off x="6879728" y="2000374"/>
            <a:ext cx="2155251" cy="555666"/>
          </a:xfrm>
          <a:prstGeom prst="borderCallout1">
            <a:avLst>
              <a:gd name="adj1" fmla="val 18750"/>
              <a:gd name="adj2" fmla="val -8333"/>
              <a:gd name="adj3" fmla="val -13594"/>
              <a:gd name="adj4" fmla="val -32362"/>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33" dirty="0">
                <a:solidFill>
                  <a:schemeClr val="tx1"/>
                </a:solidFill>
              </a:rPr>
              <a:t>ココ押して</a:t>
            </a:r>
          </a:p>
        </p:txBody>
      </p:sp>
      <p:sp>
        <p:nvSpPr>
          <p:cNvPr id="6" name="線吹き出し 1 (枠付き) 5"/>
          <p:cNvSpPr/>
          <p:nvPr/>
        </p:nvSpPr>
        <p:spPr>
          <a:xfrm>
            <a:off x="3222332" y="2138599"/>
            <a:ext cx="2481804" cy="555666"/>
          </a:xfrm>
          <a:prstGeom prst="borderCallout1">
            <a:avLst>
              <a:gd name="adj1" fmla="val 18750"/>
              <a:gd name="adj2" fmla="val -8333"/>
              <a:gd name="adj3" fmla="val -52194"/>
              <a:gd name="adj4" fmla="val -23021"/>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33" dirty="0">
                <a:solidFill>
                  <a:schemeClr val="tx1"/>
                </a:solidFill>
              </a:rPr>
              <a:t>回転ツールでいじって</a:t>
            </a:r>
          </a:p>
        </p:txBody>
      </p:sp>
      <p:pic>
        <p:nvPicPr>
          <p:cNvPr id="7" name="Picture 4" descr="http://unity-michi.com/wp-content/uploads/2015/03/uni5.png"/>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6104238" y="5075626"/>
            <a:ext cx="1309817" cy="1449860"/>
          </a:xfrm>
          <a:prstGeom prst="rect">
            <a:avLst/>
          </a:prstGeom>
          <a:noFill/>
          <a:extLst>
            <a:ext uri="{909E8E84-426E-40DD-AFC4-6F175D3DCCD1}">
              <a14:hiddenFill xmlns:a14="http://schemas.microsoft.com/office/drawing/2010/main">
                <a:solidFill>
                  <a:srgbClr val="FFFFFF"/>
                </a:solidFill>
              </a14:hiddenFill>
            </a:ext>
          </a:extLst>
        </p:spPr>
      </p:pic>
      <p:sp>
        <p:nvSpPr>
          <p:cNvPr id="8" name="雲形吹き出し 7"/>
          <p:cNvSpPr/>
          <p:nvPr/>
        </p:nvSpPr>
        <p:spPr>
          <a:xfrm>
            <a:off x="6030096" y="3410465"/>
            <a:ext cx="2627871" cy="1249034"/>
          </a:xfrm>
          <a:prstGeom prst="cloudCallout">
            <a:avLst>
              <a:gd name="adj1" fmla="val -11444"/>
              <a:gd name="adj2" fmla="val 75724"/>
            </a:avLst>
          </a:prstGeom>
          <a:effectLst>
            <a:outerShdw blurRad="50800" dist="38100" algn="l" rotWithShape="0">
              <a:prstClr val="black">
                <a:alpha val="40000"/>
              </a:prstClr>
            </a:outerShdw>
          </a:effectLst>
        </p:spPr>
        <p:style>
          <a:lnRef idx="3">
            <a:schemeClr val="lt1"/>
          </a:lnRef>
          <a:fillRef idx="1">
            <a:schemeClr val="accent3"/>
          </a:fillRef>
          <a:effectRef idx="1">
            <a:schemeClr val="accent3"/>
          </a:effectRef>
          <a:fontRef idx="minor">
            <a:schemeClr val="lt1"/>
          </a:fontRef>
        </p:style>
        <p:txBody>
          <a:bodyPr vert="horz" rtlCol="0" anchor="ctr"/>
          <a:lstStyle/>
          <a:p>
            <a:pPr algn="ctr"/>
            <a:r>
              <a:rPr kumimoji="1" lang="en-US" altLang="ja-JP" sz="1400" dirty="0" smtClean="0"/>
              <a:t>Cube</a:t>
            </a:r>
            <a:r>
              <a:rPr kumimoji="1" lang="ja-JP" altLang="en-US" sz="1400" dirty="0" smtClean="0"/>
              <a:t>に傾きをつけておくと面白いぞ。</a:t>
            </a:r>
            <a:endParaRPr kumimoji="1" lang="ja-JP" altLang="en-US" sz="1400" dirty="0"/>
          </a:p>
        </p:txBody>
      </p:sp>
      <p:sp>
        <p:nvSpPr>
          <p:cNvPr id="3" name="スライド番号プレースホルダー 2"/>
          <p:cNvSpPr>
            <a:spLocks noGrp="1"/>
          </p:cNvSpPr>
          <p:nvPr>
            <p:ph type="sldNum" sz="quarter" idx="12"/>
          </p:nvPr>
        </p:nvSpPr>
        <p:spPr/>
        <p:txBody>
          <a:bodyPr/>
          <a:lstStyle/>
          <a:p>
            <a:fld id="{D57F1E4F-1CFF-5643-939E-217C01CDF565}" type="slidenum">
              <a:rPr lang="en-US" smtClean="0"/>
              <a:pPr/>
              <a:t>44</a:t>
            </a:fld>
            <a:endParaRPr lang="en-US" dirty="0"/>
          </a:p>
        </p:txBody>
      </p:sp>
    </p:spTree>
    <p:extLst>
      <p:ext uri="{BB962C8B-B14F-4D97-AF65-F5344CB8AC3E}">
        <p14:creationId xmlns:p14="http://schemas.microsoft.com/office/powerpoint/2010/main" val="31840286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ctrTitle"/>
          </p:nvPr>
        </p:nvSpPr>
        <p:spPr>
          <a:xfrm>
            <a:off x="2373294" y="2253409"/>
            <a:ext cx="8098519" cy="1455226"/>
          </a:xfrm>
        </p:spPr>
        <p:txBody>
          <a:bodyPr>
            <a:noAutofit/>
          </a:bodyPr>
          <a:lstStyle/>
          <a:p>
            <a:r>
              <a:rPr lang="ja-JP" altLang="en-US" sz="4354" dirty="0"/>
              <a:t>キー操作を実装しま</a:t>
            </a:r>
            <a:r>
              <a:rPr lang="ja-JP" altLang="en-US" sz="4354" dirty="0">
                <a:latin typeface="ことり文字ふぉんと" panose="02000600000000000000" pitchFamily="2" charset="-128"/>
                <a:ea typeface="ことり文字ふぉんと" panose="02000600000000000000" pitchFamily="2" charset="-128"/>
              </a:rPr>
              <a:t>しょうか</a:t>
            </a:r>
          </a:p>
        </p:txBody>
      </p:sp>
      <p:sp>
        <p:nvSpPr>
          <p:cNvPr id="3" name="タイトル 3"/>
          <p:cNvSpPr txBox="1">
            <a:spLocks/>
          </p:cNvSpPr>
          <p:nvPr/>
        </p:nvSpPr>
        <p:spPr>
          <a:xfrm>
            <a:off x="3106159" y="4439815"/>
            <a:ext cx="8098519" cy="1260770"/>
          </a:xfrm>
          <a:prstGeom prst="rect">
            <a:avLst/>
          </a:prstGeom>
        </p:spPr>
        <p:txBody>
          <a:bodyPr vert="horz" lIns="91440" tIns="45720" rIns="91440" bIns="45720" rtlCol="0" anchor="t">
            <a:noAutofit/>
          </a:bodyPr>
          <a:lstStyle>
            <a:lvl1pPr algn="l" defTabSz="457200" rtl="0" eaLnBrk="1" latinLnBrk="0" hangingPunct="1">
              <a:spcBef>
                <a:spcPct val="0"/>
              </a:spcBef>
              <a:buNone/>
              <a:defRPr kumimoji="1" sz="3600" kern="1200">
                <a:solidFill>
                  <a:schemeClr val="accent1"/>
                </a:solidFill>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r>
              <a:rPr lang="en-US" altLang="ja-JP" dirty="0" smtClean="0">
                <a:solidFill>
                  <a:schemeClr val="accent4"/>
                </a:solidFill>
                <a:latin typeface="ことり文字ふぉんと" panose="02000600000000000000" pitchFamily="2" charset="-128"/>
                <a:ea typeface="ことり文字ふぉんと" panose="02000600000000000000" pitchFamily="2" charset="-128"/>
              </a:rPr>
              <a:t>※</a:t>
            </a:r>
            <a:r>
              <a:rPr lang="ja-JP" altLang="en-US" dirty="0" smtClean="0">
                <a:solidFill>
                  <a:schemeClr val="accent4"/>
                </a:solidFill>
                <a:latin typeface="ことり文字ふぉんと" panose="02000600000000000000" pitchFamily="2" charset="-128"/>
                <a:ea typeface="ことり文字ふぉんと" panose="02000600000000000000" pitchFamily="2" charset="-128"/>
              </a:rPr>
              <a:t>ここから先は時間に余裕があれば</a:t>
            </a:r>
            <a:r>
              <a:rPr lang="en-US" altLang="ja-JP" dirty="0" smtClean="0">
                <a:solidFill>
                  <a:schemeClr val="accent4"/>
                </a:solidFill>
                <a:latin typeface="ことり文字ふぉんと" panose="02000600000000000000" pitchFamily="2" charset="-128"/>
                <a:ea typeface="ことり文字ふぉんと" panose="02000600000000000000" pitchFamily="2" charset="-128"/>
              </a:rPr>
              <a:t/>
            </a:r>
            <a:br>
              <a:rPr lang="en-US" altLang="ja-JP" dirty="0" smtClean="0">
                <a:solidFill>
                  <a:schemeClr val="accent4"/>
                </a:solidFill>
                <a:latin typeface="ことり文字ふぉんと" panose="02000600000000000000" pitchFamily="2" charset="-128"/>
                <a:ea typeface="ことり文字ふぉんと" panose="02000600000000000000" pitchFamily="2" charset="-128"/>
              </a:rPr>
            </a:br>
            <a:r>
              <a:rPr lang="en-US" altLang="ja-JP" dirty="0" smtClean="0">
                <a:solidFill>
                  <a:schemeClr val="accent4"/>
                </a:solidFill>
                <a:latin typeface="ことり文字ふぉんと" panose="02000600000000000000" pitchFamily="2" charset="-128"/>
                <a:ea typeface="ことり文字ふぉんと" panose="02000600000000000000" pitchFamily="2" charset="-128"/>
              </a:rPr>
              <a:t>    </a:t>
            </a:r>
            <a:r>
              <a:rPr lang="ja-JP" altLang="en-US" dirty="0">
                <a:solidFill>
                  <a:schemeClr val="accent4"/>
                </a:solidFill>
                <a:latin typeface="ことり文字ふぉんと" panose="02000600000000000000" pitchFamily="2" charset="-128"/>
                <a:ea typeface="ことり文字ふぉんと" panose="02000600000000000000" pitchFamily="2" charset="-128"/>
              </a:rPr>
              <a:t>試</a:t>
            </a:r>
            <a:r>
              <a:rPr lang="ja-JP" altLang="en-US" dirty="0" smtClean="0">
                <a:solidFill>
                  <a:schemeClr val="accent4"/>
                </a:solidFill>
                <a:latin typeface="ことり文字ふぉんと" panose="02000600000000000000" pitchFamily="2" charset="-128"/>
                <a:ea typeface="ことり文字ふぉんと" panose="02000600000000000000" pitchFamily="2" charset="-128"/>
              </a:rPr>
              <a:t>してみましょう。</a:t>
            </a:r>
            <a:endParaRPr lang="ja-JP" altLang="en-US" dirty="0">
              <a:solidFill>
                <a:schemeClr val="accent4"/>
              </a:solidFill>
              <a:latin typeface="ことり文字ふぉんと" panose="02000600000000000000" pitchFamily="2" charset="-128"/>
              <a:ea typeface="ことり文字ふぉんと" panose="02000600000000000000" pitchFamily="2" charset="-128"/>
            </a:endParaRPr>
          </a:p>
        </p:txBody>
      </p:sp>
      <p:sp>
        <p:nvSpPr>
          <p:cNvPr id="2" name="スライド番号プレースホルダー 1"/>
          <p:cNvSpPr>
            <a:spLocks noGrp="1"/>
          </p:cNvSpPr>
          <p:nvPr>
            <p:ph type="sldNum" sz="quarter" idx="4294967295"/>
          </p:nvPr>
        </p:nvSpPr>
        <p:spPr>
          <a:xfrm>
            <a:off x="79628" y="6492875"/>
            <a:ext cx="455831" cy="365125"/>
          </a:xfrm>
        </p:spPr>
        <p:txBody>
          <a:bodyPr/>
          <a:lstStyle/>
          <a:p>
            <a:fld id="{D57F1E4F-1CFF-5643-939E-217C01CDF565}" type="slidenum">
              <a:rPr lang="en-US" smtClean="0"/>
              <a:pPr/>
              <a:t>45</a:t>
            </a:fld>
            <a:endParaRPr lang="en-US" dirty="0"/>
          </a:p>
        </p:txBody>
      </p:sp>
    </p:spTree>
    <p:extLst>
      <p:ext uri="{BB962C8B-B14F-4D97-AF65-F5344CB8AC3E}">
        <p14:creationId xmlns:p14="http://schemas.microsoft.com/office/powerpoint/2010/main" val="383799145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en-US" altLang="ja-JP" dirty="0" smtClean="0"/>
              <a:t>Script</a:t>
            </a:r>
            <a:r>
              <a:rPr kumimoji="1" lang="ja-JP" altLang="en-US" dirty="0" smtClean="0"/>
              <a:t>を作成</a:t>
            </a:r>
            <a:endParaRPr kumimoji="1" lang="ja-JP" altLang="en-US" dirty="0"/>
          </a:p>
        </p:txBody>
      </p:sp>
      <p:pic>
        <p:nvPicPr>
          <p:cNvPr id="3584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3026400" y="1600302"/>
            <a:ext cx="2359366" cy="4901097"/>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5" name="テキスト ボックス 4"/>
          <p:cNvSpPr txBox="1"/>
          <p:nvPr/>
        </p:nvSpPr>
        <p:spPr>
          <a:xfrm>
            <a:off x="5573515" y="3298379"/>
            <a:ext cx="5008487" cy="538930"/>
          </a:xfrm>
          <a:prstGeom prst="rect">
            <a:avLst/>
          </a:prstGeom>
          <a:solidFill>
            <a:schemeClr val="bg1"/>
          </a:solidFill>
          <a:ln>
            <a:solidFill>
              <a:schemeClr val="tx1"/>
            </a:solidFill>
          </a:ln>
        </p:spPr>
        <p:txBody>
          <a:bodyPr wrap="none" rtlCol="0">
            <a:spAutoFit/>
          </a:bodyPr>
          <a:lstStyle/>
          <a:p>
            <a:r>
              <a:rPr kumimoji="1" lang="en-US" altLang="ja-JP" sz="2902" dirty="0"/>
              <a:t>Project</a:t>
            </a:r>
            <a:r>
              <a:rPr kumimoji="1" lang="ja-JP" altLang="en-US" sz="2902" dirty="0"/>
              <a:t>⇒</a:t>
            </a:r>
            <a:r>
              <a:rPr kumimoji="1" lang="en-US" altLang="ja-JP" sz="2902" dirty="0"/>
              <a:t>create</a:t>
            </a:r>
            <a:r>
              <a:rPr kumimoji="1" lang="ja-JP" altLang="en-US" sz="2902" dirty="0"/>
              <a:t>⇒</a:t>
            </a:r>
            <a:r>
              <a:rPr kumimoji="1" lang="en-US" altLang="ja-JP" sz="2902" dirty="0"/>
              <a:t>JAVA</a:t>
            </a:r>
            <a:r>
              <a:rPr lang="ja-JP" altLang="en-US" sz="2902" dirty="0"/>
              <a:t> </a:t>
            </a:r>
            <a:r>
              <a:rPr kumimoji="1" lang="en-US" altLang="ja-JP" sz="2902" dirty="0"/>
              <a:t>script</a:t>
            </a:r>
            <a:endParaRPr kumimoji="1" lang="ja-JP" altLang="en-US" sz="2902" dirty="0"/>
          </a:p>
        </p:txBody>
      </p:sp>
      <p:sp>
        <p:nvSpPr>
          <p:cNvPr id="3" name="スライド番号プレースホルダー 2"/>
          <p:cNvSpPr>
            <a:spLocks noGrp="1"/>
          </p:cNvSpPr>
          <p:nvPr>
            <p:ph type="sldNum" sz="quarter" idx="12"/>
          </p:nvPr>
        </p:nvSpPr>
        <p:spPr/>
        <p:txBody>
          <a:bodyPr/>
          <a:lstStyle/>
          <a:p>
            <a:fld id="{D57F1E4F-1CFF-5643-939E-217C01CDF565}" type="slidenum">
              <a:rPr lang="en-US" smtClean="0"/>
              <a:pPr/>
              <a:t>46</a:t>
            </a:fld>
            <a:endParaRPr lang="en-US" dirty="0"/>
          </a:p>
        </p:txBody>
      </p:sp>
    </p:spTree>
    <p:extLst>
      <p:ext uri="{BB962C8B-B14F-4D97-AF65-F5344CB8AC3E}">
        <p14:creationId xmlns:p14="http://schemas.microsoft.com/office/powerpoint/2010/main" val="106567432"/>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smtClean="0"/>
              <a:t>かきましょう</a:t>
            </a:r>
            <a:endParaRPr kumimoji="1" lang="ja-JP" altLang="en-US" dirty="0"/>
          </a:p>
        </p:txBody>
      </p:sp>
      <p:pic>
        <p:nvPicPr>
          <p:cNvPr id="368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85498" y="1469681"/>
            <a:ext cx="9041531" cy="5083378"/>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5" name="テキスト ボックス 4"/>
          <p:cNvSpPr txBox="1"/>
          <p:nvPr/>
        </p:nvSpPr>
        <p:spPr>
          <a:xfrm>
            <a:off x="4920409" y="4330127"/>
            <a:ext cx="6330579" cy="985526"/>
          </a:xfrm>
          <a:prstGeom prst="rect">
            <a:avLst/>
          </a:prstGeom>
          <a:solidFill>
            <a:schemeClr val="bg1"/>
          </a:solidFill>
          <a:ln>
            <a:solidFill>
              <a:schemeClr val="tx1"/>
            </a:solidFill>
          </a:ln>
        </p:spPr>
        <p:txBody>
          <a:bodyPr wrap="none" rtlCol="0">
            <a:spAutoFit/>
          </a:bodyPr>
          <a:lstStyle/>
          <a:p>
            <a:r>
              <a:rPr kumimoji="1" lang="ja-JP" altLang="en-US" sz="2902" dirty="0"/>
              <a:t>出来た</a:t>
            </a:r>
            <a:r>
              <a:rPr kumimoji="1" lang="en-US" altLang="ja-JP" sz="2902" dirty="0"/>
              <a:t>script</a:t>
            </a:r>
            <a:r>
              <a:rPr kumimoji="1" lang="ja-JP" altLang="en-US" sz="2902" dirty="0"/>
              <a:t>をダブルクリックすると</a:t>
            </a:r>
            <a:endParaRPr kumimoji="1" lang="en-US" altLang="ja-JP" sz="2902" dirty="0"/>
          </a:p>
          <a:p>
            <a:r>
              <a:rPr lang="ja-JP" altLang="en-US" sz="2902" dirty="0"/>
              <a:t>こんな画面になります</a:t>
            </a:r>
            <a:endParaRPr kumimoji="1" lang="ja-JP" altLang="en-US" sz="2902" dirty="0"/>
          </a:p>
        </p:txBody>
      </p:sp>
      <p:sp>
        <p:nvSpPr>
          <p:cNvPr id="3" name="スライド番号プレースホルダー 2"/>
          <p:cNvSpPr>
            <a:spLocks noGrp="1"/>
          </p:cNvSpPr>
          <p:nvPr>
            <p:ph type="sldNum" sz="quarter" idx="12"/>
          </p:nvPr>
        </p:nvSpPr>
        <p:spPr/>
        <p:txBody>
          <a:bodyPr/>
          <a:lstStyle/>
          <a:p>
            <a:fld id="{D57F1E4F-1CFF-5643-939E-217C01CDF565}" type="slidenum">
              <a:rPr lang="en-US" smtClean="0"/>
              <a:pPr/>
              <a:t>47</a:t>
            </a:fld>
            <a:endParaRPr lang="en-US" dirty="0"/>
          </a:p>
        </p:txBody>
      </p:sp>
    </p:spTree>
    <p:extLst>
      <p:ext uri="{BB962C8B-B14F-4D97-AF65-F5344CB8AC3E}">
        <p14:creationId xmlns:p14="http://schemas.microsoft.com/office/powerpoint/2010/main" val="295466827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smtClean="0"/>
              <a:t>かきましょう</a:t>
            </a:r>
            <a:endParaRPr kumimoji="1" lang="ja-JP" altLang="en-US" dirty="0"/>
          </a:p>
        </p:txBody>
      </p:sp>
      <p:pic>
        <p:nvPicPr>
          <p:cNvPr id="3789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1280195" y="1534992"/>
            <a:ext cx="9779414" cy="2612425"/>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4" name="テキスト ボックス 3"/>
          <p:cNvSpPr txBox="1"/>
          <p:nvPr/>
        </p:nvSpPr>
        <p:spPr>
          <a:xfrm>
            <a:off x="1501975" y="4367314"/>
            <a:ext cx="10144124" cy="483209"/>
          </a:xfrm>
          <a:prstGeom prst="rect">
            <a:avLst/>
          </a:prstGeom>
          <a:solidFill>
            <a:schemeClr val="bg1"/>
          </a:solidFill>
          <a:ln>
            <a:solidFill>
              <a:schemeClr val="tx1"/>
            </a:solidFill>
          </a:ln>
        </p:spPr>
        <p:txBody>
          <a:bodyPr wrap="none" rtlCol="0">
            <a:spAutoFit/>
          </a:bodyPr>
          <a:lstStyle/>
          <a:p>
            <a:r>
              <a:rPr kumimoji="1" lang="ja-JP" altLang="en-US" sz="2540" dirty="0"/>
              <a:t>このオブジェクトの姿勢を秒間</a:t>
            </a:r>
            <a:r>
              <a:rPr kumimoji="1" lang="en-US" altLang="ja-JP" sz="2540" dirty="0"/>
              <a:t>30</a:t>
            </a:r>
            <a:r>
              <a:rPr kumimoji="1" lang="ja-JP" altLang="en-US" sz="2540" dirty="0"/>
              <a:t>秒の速さで入力方向に</a:t>
            </a:r>
            <a:r>
              <a:rPr kumimoji="1" lang="en-US" altLang="ja-JP" sz="2540" dirty="0"/>
              <a:t>Z</a:t>
            </a:r>
            <a:r>
              <a:rPr kumimoji="1" lang="ja-JP" altLang="en-US" sz="2540" dirty="0"/>
              <a:t>軸回転する</a:t>
            </a:r>
          </a:p>
        </p:txBody>
      </p:sp>
      <p:sp>
        <p:nvSpPr>
          <p:cNvPr id="3" name="スライド番号プレースホルダー 2"/>
          <p:cNvSpPr>
            <a:spLocks noGrp="1"/>
          </p:cNvSpPr>
          <p:nvPr>
            <p:ph type="sldNum" sz="quarter" idx="12"/>
          </p:nvPr>
        </p:nvSpPr>
        <p:spPr/>
        <p:txBody>
          <a:bodyPr/>
          <a:lstStyle/>
          <a:p>
            <a:fld id="{D57F1E4F-1CFF-5643-939E-217C01CDF565}" type="slidenum">
              <a:rPr lang="en-US" smtClean="0"/>
              <a:pPr/>
              <a:t>48</a:t>
            </a:fld>
            <a:endParaRPr lang="en-US" dirty="0"/>
          </a:p>
        </p:txBody>
      </p:sp>
    </p:spTree>
    <p:extLst>
      <p:ext uri="{BB962C8B-B14F-4D97-AF65-F5344CB8AC3E}">
        <p14:creationId xmlns:p14="http://schemas.microsoft.com/office/powerpoint/2010/main" val="279947842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smtClean="0"/>
              <a:t>実装</a:t>
            </a:r>
            <a:endParaRPr kumimoji="1" lang="ja-JP" altLang="en-US" dirty="0"/>
          </a:p>
        </p:txBody>
      </p:sp>
      <p:pic>
        <p:nvPicPr>
          <p:cNvPr id="389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50809" y="1469681"/>
            <a:ext cx="8847214" cy="4974129"/>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cxnSp>
        <p:nvCxnSpPr>
          <p:cNvPr id="5" name="直線矢印コネクタ 4"/>
          <p:cNvCxnSpPr/>
          <p:nvPr/>
        </p:nvCxnSpPr>
        <p:spPr>
          <a:xfrm flipH="1" flipV="1">
            <a:off x="2699847" y="2384030"/>
            <a:ext cx="2285872" cy="2285872"/>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7" name="テキスト ボックス 6"/>
          <p:cNvSpPr txBox="1"/>
          <p:nvPr/>
        </p:nvSpPr>
        <p:spPr>
          <a:xfrm>
            <a:off x="4043440" y="3345518"/>
            <a:ext cx="2074607" cy="343620"/>
          </a:xfrm>
          <a:prstGeom prst="rect">
            <a:avLst/>
          </a:prstGeom>
          <a:solidFill>
            <a:schemeClr val="bg1"/>
          </a:solidFill>
          <a:ln>
            <a:solidFill>
              <a:srgbClr val="FF0000"/>
            </a:solidFill>
          </a:ln>
        </p:spPr>
        <p:txBody>
          <a:bodyPr wrap="none" rtlCol="0">
            <a:spAutoFit/>
          </a:bodyPr>
          <a:lstStyle/>
          <a:p>
            <a:r>
              <a:rPr kumimoji="1" lang="ja-JP" altLang="en-US" sz="1633" dirty="0"/>
              <a:t>ドラッグ＆ドロップ</a:t>
            </a:r>
          </a:p>
        </p:txBody>
      </p:sp>
      <p:sp>
        <p:nvSpPr>
          <p:cNvPr id="3" name="スライド番号プレースホルダー 2"/>
          <p:cNvSpPr>
            <a:spLocks noGrp="1"/>
          </p:cNvSpPr>
          <p:nvPr>
            <p:ph type="sldNum" sz="quarter" idx="12"/>
          </p:nvPr>
        </p:nvSpPr>
        <p:spPr/>
        <p:txBody>
          <a:bodyPr/>
          <a:lstStyle/>
          <a:p>
            <a:fld id="{D57F1E4F-1CFF-5643-939E-217C01CDF565}" type="slidenum">
              <a:rPr lang="en-US" smtClean="0"/>
              <a:pPr/>
              <a:t>49</a:t>
            </a:fld>
            <a:endParaRPr lang="en-US" dirty="0"/>
          </a:p>
        </p:txBody>
      </p:sp>
    </p:spTree>
    <p:extLst>
      <p:ext uri="{BB962C8B-B14F-4D97-AF65-F5344CB8AC3E}">
        <p14:creationId xmlns:p14="http://schemas.microsoft.com/office/powerpoint/2010/main" val="253424789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lstStyle/>
          <a:p>
            <a:r>
              <a:rPr kumimoji="1" lang="en-US" altLang="ja-JP" dirty="0" smtClean="0"/>
              <a:t>1.Unity</a:t>
            </a:r>
            <a:r>
              <a:rPr kumimoji="1" lang="ja-JP" altLang="en-US" dirty="0" smtClean="0"/>
              <a:t>をさわってみる</a:t>
            </a:r>
            <a:endParaRPr kumimoji="1" lang="ja-JP" altLang="en-US" dirty="0"/>
          </a:p>
        </p:txBody>
      </p:sp>
      <p:sp>
        <p:nvSpPr>
          <p:cNvPr id="5" name="テキスト プレースホルダー 4"/>
          <p:cNvSpPr>
            <a:spLocks noGrp="1"/>
          </p:cNvSpPr>
          <p:nvPr>
            <p:ph type="body" idx="1"/>
          </p:nvPr>
        </p:nvSpPr>
        <p:spPr/>
        <p:txBody>
          <a:bodyPr/>
          <a:lstStyle/>
          <a:p>
            <a:endParaRPr kumimoji="1" lang="ja-JP" altLang="en-US"/>
          </a:p>
        </p:txBody>
      </p:sp>
      <p:sp>
        <p:nvSpPr>
          <p:cNvPr id="2" name="スライド番号プレースホルダー 1"/>
          <p:cNvSpPr>
            <a:spLocks noGrp="1"/>
          </p:cNvSpPr>
          <p:nvPr>
            <p:ph type="sldNum" sz="quarter" idx="12"/>
          </p:nvPr>
        </p:nvSpPr>
        <p:spPr/>
        <p:txBody>
          <a:bodyPr/>
          <a:lstStyle/>
          <a:p>
            <a:fld id="{D57F1E4F-1CFF-5643-939E-217C01CDF565}" type="slidenum">
              <a:rPr lang="en-US" smtClean="0"/>
              <a:pPr/>
              <a:t>5</a:t>
            </a:fld>
            <a:endParaRPr lang="en-US" dirty="0"/>
          </a:p>
        </p:txBody>
      </p:sp>
    </p:spTree>
    <p:extLst>
      <p:ext uri="{BB962C8B-B14F-4D97-AF65-F5344CB8AC3E}">
        <p14:creationId xmlns:p14="http://schemas.microsoft.com/office/powerpoint/2010/main" val="1941669706"/>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lstStyle/>
          <a:p>
            <a:r>
              <a:rPr kumimoji="1" lang="en-US" altLang="ja-JP" dirty="0" smtClean="0"/>
              <a:t>2.</a:t>
            </a:r>
            <a:r>
              <a:rPr kumimoji="1" lang="ja-JP" altLang="en-US" dirty="0" smtClean="0"/>
              <a:t>スマホの傾きをつかってみる</a:t>
            </a:r>
            <a:endParaRPr kumimoji="1" lang="ja-JP" altLang="en-US" dirty="0"/>
          </a:p>
        </p:txBody>
      </p:sp>
      <p:sp>
        <p:nvSpPr>
          <p:cNvPr id="5" name="テキスト プレースホルダー 4"/>
          <p:cNvSpPr>
            <a:spLocks noGrp="1"/>
          </p:cNvSpPr>
          <p:nvPr>
            <p:ph type="body" idx="1"/>
          </p:nvPr>
        </p:nvSpPr>
        <p:spPr/>
        <p:txBody>
          <a:bodyPr/>
          <a:lstStyle/>
          <a:p>
            <a:endParaRPr kumimoji="1" lang="ja-JP" altLang="en-US"/>
          </a:p>
        </p:txBody>
      </p:sp>
      <p:sp>
        <p:nvSpPr>
          <p:cNvPr id="2" name="スライド番号プレースホルダー 1"/>
          <p:cNvSpPr>
            <a:spLocks noGrp="1"/>
          </p:cNvSpPr>
          <p:nvPr>
            <p:ph type="sldNum" sz="quarter" idx="12"/>
          </p:nvPr>
        </p:nvSpPr>
        <p:spPr/>
        <p:txBody>
          <a:bodyPr/>
          <a:lstStyle/>
          <a:p>
            <a:fld id="{D57F1E4F-1CFF-5643-939E-217C01CDF565}" type="slidenum">
              <a:rPr lang="en-US" smtClean="0"/>
              <a:pPr/>
              <a:t>50</a:t>
            </a:fld>
            <a:endParaRPr lang="en-US" dirty="0"/>
          </a:p>
        </p:txBody>
      </p:sp>
    </p:spTree>
    <p:extLst>
      <p:ext uri="{BB962C8B-B14F-4D97-AF65-F5344CB8AC3E}">
        <p14:creationId xmlns:p14="http://schemas.microsoft.com/office/powerpoint/2010/main" val="1398039575"/>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normAutofit fontScale="90000"/>
          </a:bodyPr>
          <a:lstStyle/>
          <a:p>
            <a:r>
              <a:rPr kumimoji="1" lang="en-US" altLang="ja-JP" dirty="0" smtClean="0"/>
              <a:t>Unity</a:t>
            </a:r>
            <a:r>
              <a:rPr kumimoji="1" lang="ja-JP" altLang="en-US" dirty="0" smtClean="0"/>
              <a:t>と</a:t>
            </a:r>
            <a:r>
              <a:rPr kumimoji="1" lang="en-US" altLang="ja-JP" dirty="0" smtClean="0"/>
              <a:t>Web</a:t>
            </a:r>
            <a:endParaRPr kumimoji="1" lang="ja-JP" altLang="en-US" dirty="0"/>
          </a:p>
        </p:txBody>
      </p:sp>
      <p:sp>
        <p:nvSpPr>
          <p:cNvPr id="5" name="コンテンツ プレースホルダー 4"/>
          <p:cNvSpPr>
            <a:spLocks noGrp="1"/>
          </p:cNvSpPr>
          <p:nvPr>
            <p:ph idx="1"/>
          </p:nvPr>
        </p:nvSpPr>
        <p:spPr/>
        <p:txBody>
          <a:bodyPr/>
          <a:lstStyle/>
          <a:p>
            <a:r>
              <a:rPr kumimoji="1" lang="en-US" altLang="ja-JP" dirty="0" smtClean="0"/>
              <a:t>Unity</a:t>
            </a:r>
            <a:r>
              <a:rPr kumimoji="1" lang="ja-JP" altLang="en-US" dirty="0" smtClean="0"/>
              <a:t>は一つのプロジェクトから様々なプラットフォームへの書き出しができます。</a:t>
            </a:r>
            <a:endParaRPr kumimoji="1" lang="ja-JP" altLang="en-US" dirty="0"/>
          </a:p>
        </p:txBody>
      </p:sp>
      <p:pic>
        <p:nvPicPr>
          <p:cNvPr id="6" name="図 5"/>
          <p:cNvPicPr>
            <a:picLocks noChangeAspect="1"/>
          </p:cNvPicPr>
          <p:nvPr/>
        </p:nvPicPr>
        <p:blipFill rotWithShape="1">
          <a:blip r:embed="rId2"/>
          <a:srcRect l="1403" t="48407" r="57276" b="6580"/>
          <a:stretch/>
        </p:blipFill>
        <p:spPr>
          <a:xfrm>
            <a:off x="1309816" y="2100649"/>
            <a:ext cx="1985319" cy="2097446"/>
          </a:xfrm>
          <a:prstGeom prst="rect">
            <a:avLst/>
          </a:prstGeom>
        </p:spPr>
      </p:pic>
      <p:pic>
        <p:nvPicPr>
          <p:cNvPr id="7" name="図 6"/>
          <p:cNvPicPr>
            <a:picLocks noChangeAspect="1"/>
          </p:cNvPicPr>
          <p:nvPr/>
        </p:nvPicPr>
        <p:blipFill rotWithShape="1">
          <a:blip r:embed="rId3"/>
          <a:srcRect l="1540" t="51097" r="57688" b="7145"/>
          <a:stretch/>
        </p:blipFill>
        <p:spPr>
          <a:xfrm>
            <a:off x="1309816" y="4198095"/>
            <a:ext cx="1988463" cy="1975072"/>
          </a:xfrm>
          <a:prstGeom prst="rect">
            <a:avLst/>
          </a:prstGeom>
        </p:spPr>
      </p:pic>
      <p:sp>
        <p:nvSpPr>
          <p:cNvPr id="8" name="角丸四角形吹き出し 7"/>
          <p:cNvSpPr/>
          <p:nvPr/>
        </p:nvSpPr>
        <p:spPr>
          <a:xfrm>
            <a:off x="3741623" y="2290119"/>
            <a:ext cx="6357966" cy="2685535"/>
          </a:xfrm>
          <a:prstGeom prst="wedgeRoundRectCallout">
            <a:avLst>
              <a:gd name="adj1" fmla="val -61525"/>
              <a:gd name="adj2" fmla="val -2742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000" dirty="0" err="1" smtClean="0"/>
              <a:t>WebGL</a:t>
            </a:r>
            <a:r>
              <a:rPr kumimoji="1" lang="ja-JP" altLang="en-US" sz="2000" dirty="0" smtClean="0"/>
              <a:t>が最近本格サポートされました。</a:t>
            </a:r>
            <a:r>
              <a:rPr kumimoji="1" lang="en-US" altLang="ja-JP" sz="2000" dirty="0" smtClean="0"/>
              <a:t/>
            </a:r>
            <a:br>
              <a:rPr kumimoji="1" lang="en-US" altLang="ja-JP" sz="2000" dirty="0" smtClean="0"/>
            </a:br>
            <a:r>
              <a:rPr kumimoji="1" lang="ja-JP" altLang="en-US" sz="2000" dirty="0" smtClean="0"/>
              <a:t>つまり</a:t>
            </a:r>
            <a:r>
              <a:rPr kumimoji="1" lang="en-US" altLang="ja-JP" sz="2000" dirty="0" smtClean="0"/>
              <a:t>Web</a:t>
            </a:r>
            <a:r>
              <a:rPr kumimoji="1" lang="ja-JP" altLang="en-US" sz="2000" dirty="0" smtClean="0"/>
              <a:t>ブラウザがあれば特別なものを</a:t>
            </a:r>
            <a:endParaRPr kumimoji="1" lang="en-US" altLang="ja-JP" sz="2000" dirty="0" smtClean="0"/>
          </a:p>
          <a:p>
            <a:pPr algn="ctr"/>
            <a:r>
              <a:rPr kumimoji="1" lang="ja-JP" altLang="en-US" sz="2000" dirty="0" smtClean="0"/>
              <a:t>インストールしなくてもプレイができるのです。</a:t>
            </a:r>
            <a:endParaRPr kumimoji="1" lang="en-US" altLang="ja-JP" sz="2000" dirty="0" smtClean="0"/>
          </a:p>
          <a:p>
            <a:pPr algn="ctr"/>
            <a:endParaRPr kumimoji="1" lang="en-US" altLang="ja-JP" sz="2000" dirty="0"/>
          </a:p>
          <a:p>
            <a:pPr algn="ctr"/>
            <a:endParaRPr kumimoji="1" lang="en-US" altLang="ja-JP" sz="2000" dirty="0" smtClean="0"/>
          </a:p>
          <a:p>
            <a:pPr algn="ctr"/>
            <a:r>
              <a:rPr kumimoji="1" lang="en-US" altLang="ja-JP" sz="2000" u="sng" dirty="0" smtClean="0"/>
              <a:t>※</a:t>
            </a:r>
            <a:r>
              <a:rPr kumimoji="1" lang="ja-JP" altLang="en-US" sz="2000" u="sng" dirty="0" smtClean="0"/>
              <a:t>ただし現在モバイルブラウザは未サポート</a:t>
            </a:r>
            <a:endParaRPr kumimoji="1" lang="ja-JP" altLang="en-US" sz="2000" u="sng" dirty="0"/>
          </a:p>
        </p:txBody>
      </p:sp>
      <p:sp>
        <p:nvSpPr>
          <p:cNvPr id="2" name="スライド番号プレースホルダー 1"/>
          <p:cNvSpPr>
            <a:spLocks noGrp="1"/>
          </p:cNvSpPr>
          <p:nvPr>
            <p:ph type="sldNum" sz="quarter" idx="12"/>
          </p:nvPr>
        </p:nvSpPr>
        <p:spPr/>
        <p:txBody>
          <a:bodyPr/>
          <a:lstStyle/>
          <a:p>
            <a:fld id="{D57F1E4F-1CFF-5643-939E-217C01CDF565}" type="slidenum">
              <a:rPr lang="en-US" smtClean="0"/>
              <a:pPr/>
              <a:t>51</a:t>
            </a:fld>
            <a:endParaRPr lang="en-US" dirty="0"/>
          </a:p>
        </p:txBody>
      </p:sp>
    </p:spTree>
    <p:extLst>
      <p:ext uri="{BB962C8B-B14F-4D97-AF65-F5344CB8AC3E}">
        <p14:creationId xmlns:p14="http://schemas.microsoft.com/office/powerpoint/2010/main" val="412560221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smtClean="0"/>
              <a:t>というわけで</a:t>
            </a:r>
            <a:endParaRPr kumimoji="1" lang="ja-JP" altLang="en-US" dirty="0"/>
          </a:p>
        </p:txBody>
      </p:sp>
      <p:sp>
        <p:nvSpPr>
          <p:cNvPr id="3" name="コンテンツ プレースホルダー 2"/>
          <p:cNvSpPr>
            <a:spLocks noGrp="1"/>
          </p:cNvSpPr>
          <p:nvPr>
            <p:ph idx="1"/>
          </p:nvPr>
        </p:nvSpPr>
        <p:spPr/>
        <p:txBody>
          <a:bodyPr/>
          <a:lstStyle/>
          <a:p>
            <a:pPr marL="0" indent="0">
              <a:buNone/>
            </a:pPr>
            <a:r>
              <a:rPr kumimoji="1" lang="ja-JP" altLang="en-US" dirty="0" smtClean="0"/>
              <a:t>本当はスマホの傾きで板が動くものを作ってスマホブラウザから動かしてみたかったのですが残念ながら断念。</a:t>
            </a:r>
            <a:r>
              <a:rPr kumimoji="1" lang="en-US" altLang="ja-JP" dirty="0" smtClean="0"/>
              <a:t/>
            </a:r>
            <a:br>
              <a:rPr kumimoji="1" lang="en-US" altLang="ja-JP" dirty="0" smtClean="0"/>
            </a:br>
            <a:r>
              <a:rPr kumimoji="1" lang="ja-JP" altLang="en-US" dirty="0" smtClean="0"/>
              <a:t>下記に</a:t>
            </a:r>
            <a:r>
              <a:rPr kumimoji="1" lang="en-US" altLang="ja-JP" dirty="0" err="1" smtClean="0"/>
              <a:t>WebGL</a:t>
            </a:r>
            <a:r>
              <a:rPr kumimoji="1" lang="ja-JP" altLang="en-US" dirty="0" smtClean="0"/>
              <a:t>ビルドしたものがあるので</a:t>
            </a:r>
            <a:r>
              <a:rPr kumimoji="1" lang="en-US" altLang="ja-JP" dirty="0" smtClean="0"/>
              <a:t>PC</a:t>
            </a:r>
            <a:r>
              <a:rPr kumimoji="1" lang="ja-JP" altLang="en-US" dirty="0" smtClean="0"/>
              <a:t>ブラウザからアクセスしてみてください。</a:t>
            </a:r>
            <a:r>
              <a:rPr kumimoji="1" lang="en-US" altLang="ja-JP" dirty="0" smtClean="0"/>
              <a:t/>
            </a:r>
            <a:br>
              <a:rPr kumimoji="1" lang="en-US" altLang="ja-JP" dirty="0" smtClean="0"/>
            </a:br>
            <a:r>
              <a:rPr kumimoji="1" lang="ja-JP" altLang="en-US" dirty="0" smtClean="0"/>
              <a:t>矢印キー上下左右で板をコントロールできます。</a:t>
            </a:r>
            <a:r>
              <a:rPr kumimoji="1" lang="en-US" altLang="ja-JP" dirty="0" smtClean="0"/>
              <a:t/>
            </a:r>
            <a:br>
              <a:rPr kumimoji="1" lang="en-US" altLang="ja-JP" dirty="0" smtClean="0"/>
            </a:br>
            <a:endParaRPr kumimoji="1" lang="en-US" altLang="ja-JP" dirty="0" smtClean="0"/>
          </a:p>
          <a:p>
            <a:pPr marL="0" indent="0">
              <a:buNone/>
            </a:pPr>
            <a:r>
              <a:rPr lang="ja-JP" altLang="en-US" dirty="0" smtClean="0"/>
              <a:t>ここでは</a:t>
            </a:r>
            <a:endParaRPr lang="en-US" altLang="ja-JP" dirty="0"/>
          </a:p>
          <a:p>
            <a:pPr marL="0" indent="0">
              <a:buNone/>
            </a:pPr>
            <a:r>
              <a:rPr lang="ja-JP" altLang="en-US" dirty="0" smtClean="0"/>
              <a:t>　　　</a:t>
            </a:r>
            <a:r>
              <a:rPr lang="en-US" altLang="ja-JP" u="sng" dirty="0" smtClean="0"/>
              <a:t>Unity</a:t>
            </a:r>
            <a:r>
              <a:rPr lang="ja-JP" altLang="en-US" u="sng" dirty="0" smtClean="0"/>
              <a:t>アプリは簡単にブラウザ上で動作する</a:t>
            </a:r>
            <a:endParaRPr lang="en-US" altLang="ja-JP" u="sng" dirty="0" smtClean="0"/>
          </a:p>
          <a:p>
            <a:pPr marL="0" indent="0">
              <a:buNone/>
            </a:pPr>
            <a:r>
              <a:rPr lang="ja-JP" altLang="en-US" dirty="0" smtClean="0"/>
              <a:t>ということを理解してください。</a:t>
            </a:r>
            <a:endParaRPr kumimoji="1" lang="ja-JP" altLang="en-US" dirty="0"/>
          </a:p>
        </p:txBody>
      </p:sp>
      <p:sp>
        <p:nvSpPr>
          <p:cNvPr id="4" name="正方形/長方形 3"/>
          <p:cNvSpPr/>
          <p:nvPr/>
        </p:nvSpPr>
        <p:spPr>
          <a:xfrm>
            <a:off x="619669" y="5206484"/>
            <a:ext cx="9068028" cy="646331"/>
          </a:xfrm>
          <a:prstGeom prst="rect">
            <a:avLst/>
          </a:prstGeom>
        </p:spPr>
        <p:txBody>
          <a:bodyPr wrap="square">
            <a:spAutoFit/>
          </a:bodyPr>
          <a:lstStyle/>
          <a:p>
            <a:r>
              <a:rPr lang="en-US" altLang="ja-JP" sz="3600" dirty="0">
                <a:hlinkClick r:id="rId2"/>
              </a:rPr>
              <a:t>http://goo.gl/YziuOB</a:t>
            </a:r>
            <a:endParaRPr lang="ja-JP" altLang="en-US" sz="3600" dirty="0"/>
          </a:p>
        </p:txBody>
      </p:sp>
      <p:sp>
        <p:nvSpPr>
          <p:cNvPr id="5" name="スライド番号プレースホルダー 4"/>
          <p:cNvSpPr>
            <a:spLocks noGrp="1"/>
          </p:cNvSpPr>
          <p:nvPr>
            <p:ph type="sldNum" sz="quarter" idx="12"/>
          </p:nvPr>
        </p:nvSpPr>
        <p:spPr/>
        <p:txBody>
          <a:bodyPr/>
          <a:lstStyle/>
          <a:p>
            <a:fld id="{D57F1E4F-1CFF-5643-939E-217C01CDF565}" type="slidenum">
              <a:rPr lang="en-US" smtClean="0"/>
              <a:pPr/>
              <a:t>52</a:t>
            </a:fld>
            <a:endParaRPr lang="en-US" dirty="0"/>
          </a:p>
        </p:txBody>
      </p:sp>
    </p:spTree>
    <p:extLst>
      <p:ext uri="{BB962C8B-B14F-4D97-AF65-F5344CB8AC3E}">
        <p14:creationId xmlns:p14="http://schemas.microsoft.com/office/powerpoint/2010/main" val="426887891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normAutofit/>
          </a:bodyPr>
          <a:lstStyle/>
          <a:p>
            <a:r>
              <a:rPr kumimoji="1" lang="en-US" altLang="ja-JP" sz="3200" dirty="0" smtClean="0"/>
              <a:t>3.Photon</a:t>
            </a:r>
            <a:r>
              <a:rPr kumimoji="1" lang="ja-JP" altLang="en-US" sz="3200" dirty="0" smtClean="0"/>
              <a:t>を使ってクラウド上のルームへ！</a:t>
            </a:r>
            <a:endParaRPr kumimoji="1" lang="ja-JP" altLang="en-US" sz="3200" dirty="0"/>
          </a:p>
        </p:txBody>
      </p:sp>
      <p:sp>
        <p:nvSpPr>
          <p:cNvPr id="5" name="テキスト プレースホルダー 4"/>
          <p:cNvSpPr>
            <a:spLocks noGrp="1"/>
          </p:cNvSpPr>
          <p:nvPr>
            <p:ph type="body" idx="1"/>
          </p:nvPr>
        </p:nvSpPr>
        <p:spPr>
          <a:xfrm>
            <a:off x="677335" y="5483038"/>
            <a:ext cx="8596668" cy="860400"/>
          </a:xfrm>
        </p:spPr>
        <p:txBody>
          <a:bodyPr/>
          <a:lstStyle/>
          <a:p>
            <a:pPr algn="r"/>
            <a:r>
              <a:rPr lang="ja-JP" altLang="en-US" dirty="0"/>
              <a:t>完成状態のサンプルコード：</a:t>
            </a:r>
            <a:r>
              <a:rPr lang="ja-JP" altLang="en-US" dirty="0" smtClean="0"/>
              <a:t>　</a:t>
            </a:r>
            <a:r>
              <a:rPr lang="en-US" altLang="ja-JP" dirty="0">
                <a:hlinkClick r:id="rId2"/>
              </a:rPr>
              <a:t>https://github.com/SystemFriend/PhotonFlySample/tree/issue/1</a:t>
            </a:r>
            <a:endParaRPr kumimoji="1" lang="ja-JP" altLang="en-US" dirty="0"/>
          </a:p>
        </p:txBody>
      </p:sp>
      <p:sp>
        <p:nvSpPr>
          <p:cNvPr id="2" name="スライド番号プレースホルダー 1"/>
          <p:cNvSpPr>
            <a:spLocks noGrp="1"/>
          </p:cNvSpPr>
          <p:nvPr>
            <p:ph type="sldNum" sz="quarter" idx="12"/>
          </p:nvPr>
        </p:nvSpPr>
        <p:spPr/>
        <p:txBody>
          <a:bodyPr/>
          <a:lstStyle/>
          <a:p>
            <a:fld id="{D57F1E4F-1CFF-5643-939E-217C01CDF565}" type="slidenum">
              <a:rPr lang="en-US" smtClean="0"/>
              <a:pPr/>
              <a:t>53</a:t>
            </a:fld>
            <a:endParaRPr lang="en-US" dirty="0"/>
          </a:p>
        </p:txBody>
      </p:sp>
    </p:spTree>
    <p:extLst>
      <p:ext uri="{BB962C8B-B14F-4D97-AF65-F5344CB8AC3E}">
        <p14:creationId xmlns:p14="http://schemas.microsoft.com/office/powerpoint/2010/main" val="1678333656"/>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normAutofit fontScale="90000"/>
          </a:bodyPr>
          <a:lstStyle/>
          <a:p>
            <a:r>
              <a:rPr kumimoji="1" lang="en-US" altLang="ja-JP" dirty="0" smtClean="0"/>
              <a:t>Photon</a:t>
            </a:r>
            <a:r>
              <a:rPr kumimoji="1" lang="ja-JP" altLang="en-US" dirty="0" smtClean="0"/>
              <a:t>とは</a:t>
            </a:r>
            <a:endParaRPr kumimoji="1" lang="ja-JP" altLang="en-US" dirty="0"/>
          </a:p>
        </p:txBody>
      </p:sp>
      <p:sp>
        <p:nvSpPr>
          <p:cNvPr id="5" name="コンテンツ プレースホルダー 4"/>
          <p:cNvSpPr>
            <a:spLocks noGrp="1"/>
          </p:cNvSpPr>
          <p:nvPr>
            <p:ph idx="1"/>
          </p:nvPr>
        </p:nvSpPr>
        <p:spPr/>
        <p:txBody>
          <a:bodyPr/>
          <a:lstStyle/>
          <a:p>
            <a:r>
              <a:rPr kumimoji="1" lang="ja-JP" altLang="en-US" dirty="0" smtClean="0"/>
              <a:t>クラウド上の仮想ルームにログインして多人数でプレイするゲームなどを作れるものです。</a:t>
            </a:r>
            <a:endParaRPr kumimoji="1" lang="en-US" altLang="ja-JP" dirty="0" smtClean="0"/>
          </a:p>
          <a:p>
            <a:r>
              <a:rPr lang="ja-JP" altLang="en-US" dirty="0"/>
              <a:t>サーバ</a:t>
            </a:r>
            <a:r>
              <a:rPr lang="ja-JP" altLang="en-US" dirty="0" smtClean="0"/>
              <a:t>ーを持っていなくてもすぐ使えます。</a:t>
            </a:r>
            <a:endParaRPr lang="en-US" altLang="ja-JP" dirty="0" smtClean="0"/>
          </a:p>
          <a:p>
            <a:r>
              <a:rPr lang="ja-JP" altLang="en-US" dirty="0" smtClean="0"/>
              <a:t>無料プランでも</a:t>
            </a:r>
            <a:r>
              <a:rPr lang="en-US" altLang="ja-JP" dirty="0" smtClean="0"/>
              <a:t>20</a:t>
            </a:r>
            <a:r>
              <a:rPr lang="ja-JP" altLang="en-US" dirty="0" smtClean="0"/>
              <a:t>人まで同時接続ができます。</a:t>
            </a:r>
            <a:endParaRPr lang="en-US" altLang="ja-JP" dirty="0" smtClean="0"/>
          </a:p>
          <a:p>
            <a:r>
              <a:rPr kumimoji="1" lang="en-US" altLang="ja-JP" dirty="0" smtClean="0"/>
              <a:t>Unity</a:t>
            </a:r>
            <a:r>
              <a:rPr lang="ja-JP" altLang="en-US" dirty="0" smtClean="0"/>
              <a:t>から簡単に使えます。</a:t>
            </a:r>
            <a:endParaRPr lang="en-US" altLang="ja-JP" dirty="0" smtClean="0"/>
          </a:p>
          <a:p>
            <a:r>
              <a:rPr kumimoji="1" lang="en-US" altLang="ja-JP" dirty="0" smtClean="0"/>
              <a:t>GMO</a:t>
            </a:r>
            <a:r>
              <a:rPr kumimoji="1" lang="ja-JP" altLang="en-US" dirty="0" smtClean="0"/>
              <a:t>クラウドさんが窓口です。</a:t>
            </a:r>
            <a:endParaRPr kumimoji="1" lang="en-US" altLang="ja-JP" dirty="0" smtClean="0"/>
          </a:p>
          <a:p>
            <a:endParaRPr lang="en-US" altLang="ja-JP" dirty="0"/>
          </a:p>
          <a:p>
            <a:endParaRPr kumimoji="1" lang="en-US" altLang="ja-JP" dirty="0" smtClean="0"/>
          </a:p>
          <a:p>
            <a:endParaRPr lang="en-US" altLang="ja-JP" dirty="0"/>
          </a:p>
          <a:p>
            <a:r>
              <a:rPr kumimoji="1" lang="ja-JP" altLang="en-US" dirty="0" smtClean="0"/>
              <a:t>チュートリアル</a:t>
            </a:r>
            <a:endParaRPr kumimoji="1" lang="ja-JP" altLang="en-US" dirty="0"/>
          </a:p>
        </p:txBody>
      </p:sp>
      <p:pic>
        <p:nvPicPr>
          <p:cNvPr id="12290" name="Picture 2" descr="Photon Realtime｜Powered by ＧＭＯ"/>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83501" y="4076530"/>
            <a:ext cx="2286000" cy="476250"/>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4251120" y="4183448"/>
            <a:ext cx="2778325" cy="369332"/>
          </a:xfrm>
          <a:prstGeom prst="rect">
            <a:avLst/>
          </a:prstGeom>
        </p:spPr>
        <p:txBody>
          <a:bodyPr wrap="none">
            <a:spAutoFit/>
          </a:bodyPr>
          <a:lstStyle/>
          <a:p>
            <a:r>
              <a:rPr lang="ja-JP" altLang="en-US" dirty="0">
                <a:hlinkClick r:id="rId3"/>
              </a:rPr>
              <a:t>http://photonengine.jp/</a:t>
            </a:r>
            <a:endParaRPr lang="ja-JP" altLang="en-US" dirty="0"/>
          </a:p>
        </p:txBody>
      </p:sp>
      <p:sp>
        <p:nvSpPr>
          <p:cNvPr id="7" name="正方形/長方形 6"/>
          <p:cNvSpPr/>
          <p:nvPr/>
        </p:nvSpPr>
        <p:spPr>
          <a:xfrm>
            <a:off x="4251120" y="5112405"/>
            <a:ext cx="4865434" cy="369332"/>
          </a:xfrm>
          <a:prstGeom prst="rect">
            <a:avLst/>
          </a:prstGeom>
        </p:spPr>
        <p:txBody>
          <a:bodyPr wrap="none">
            <a:spAutoFit/>
          </a:bodyPr>
          <a:lstStyle/>
          <a:p>
            <a:r>
              <a:rPr lang="ja-JP" altLang="en-US" dirty="0">
                <a:hlinkClick r:id="rId4"/>
              </a:rPr>
              <a:t>http://photonengine.jp/support/movie.html</a:t>
            </a:r>
            <a:endParaRPr lang="ja-JP" altLang="en-US" dirty="0"/>
          </a:p>
        </p:txBody>
      </p:sp>
      <p:sp>
        <p:nvSpPr>
          <p:cNvPr id="2" name="スライド番号プレースホルダー 1"/>
          <p:cNvSpPr>
            <a:spLocks noGrp="1"/>
          </p:cNvSpPr>
          <p:nvPr>
            <p:ph type="sldNum" sz="quarter" idx="12"/>
          </p:nvPr>
        </p:nvSpPr>
        <p:spPr/>
        <p:txBody>
          <a:bodyPr/>
          <a:lstStyle/>
          <a:p>
            <a:fld id="{D57F1E4F-1CFF-5643-939E-217C01CDF565}" type="slidenum">
              <a:rPr lang="en-US" smtClean="0"/>
              <a:pPr/>
              <a:t>54</a:t>
            </a:fld>
            <a:endParaRPr lang="en-US" dirty="0"/>
          </a:p>
        </p:txBody>
      </p:sp>
    </p:spTree>
    <p:extLst>
      <p:ext uri="{BB962C8B-B14F-4D97-AF65-F5344CB8AC3E}">
        <p14:creationId xmlns:p14="http://schemas.microsoft.com/office/powerpoint/2010/main" val="4218631542"/>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normAutofit fontScale="90000"/>
          </a:bodyPr>
          <a:lstStyle/>
          <a:p>
            <a:r>
              <a:rPr kumimoji="1" lang="en-US" altLang="ja-JP" dirty="0" smtClean="0"/>
              <a:t>Photon</a:t>
            </a:r>
            <a:r>
              <a:rPr kumimoji="1" lang="ja-JP" altLang="en-US" dirty="0" smtClean="0"/>
              <a:t>サインアップ </a:t>
            </a:r>
            <a:r>
              <a:rPr kumimoji="1" lang="en-US" altLang="ja-JP" dirty="0" smtClean="0"/>
              <a:t>&amp; </a:t>
            </a:r>
            <a:r>
              <a:rPr kumimoji="1" lang="ja-JP" altLang="en-US" dirty="0" smtClean="0"/>
              <a:t>ログイン</a:t>
            </a:r>
            <a:endParaRPr kumimoji="1" lang="ja-JP" altLang="en-US" dirty="0"/>
          </a:p>
        </p:txBody>
      </p:sp>
      <p:sp>
        <p:nvSpPr>
          <p:cNvPr id="5" name="コンテンツ プレースホルダー 4"/>
          <p:cNvSpPr>
            <a:spLocks noGrp="1"/>
          </p:cNvSpPr>
          <p:nvPr>
            <p:ph idx="1"/>
          </p:nvPr>
        </p:nvSpPr>
        <p:spPr/>
        <p:txBody>
          <a:bodyPr/>
          <a:lstStyle/>
          <a:p>
            <a:r>
              <a:rPr lang="ja-JP" altLang="en-US" dirty="0" smtClean="0"/>
              <a:t>今日は時間の関係でハンズオンは割愛しますが手順は下記動画をご覧頂き、ご自身で手続きをお願い致します。</a:t>
            </a:r>
            <a:endParaRPr lang="en-US" altLang="ja-JP" dirty="0" smtClean="0"/>
          </a:p>
        </p:txBody>
      </p:sp>
      <p:sp>
        <p:nvSpPr>
          <p:cNvPr id="3" name="正方形/長方形 2"/>
          <p:cNvSpPr/>
          <p:nvPr/>
        </p:nvSpPr>
        <p:spPr>
          <a:xfrm>
            <a:off x="3245066" y="6192669"/>
            <a:ext cx="3461204" cy="369332"/>
          </a:xfrm>
          <a:prstGeom prst="rect">
            <a:avLst/>
          </a:prstGeom>
        </p:spPr>
        <p:txBody>
          <a:bodyPr wrap="none">
            <a:spAutoFit/>
          </a:bodyPr>
          <a:lstStyle/>
          <a:p>
            <a:r>
              <a:rPr lang="ja-JP" altLang="en-US" dirty="0">
                <a:hlinkClick r:id="rId2"/>
              </a:rPr>
              <a:t>https://youtu.be/vFzPyJ7YEMA</a:t>
            </a:r>
            <a:endParaRPr lang="ja-JP" altLang="en-US" dirty="0"/>
          </a:p>
        </p:txBody>
      </p:sp>
      <p:sp>
        <p:nvSpPr>
          <p:cNvPr id="8" name="正方形/長方形 7"/>
          <p:cNvSpPr/>
          <p:nvPr/>
        </p:nvSpPr>
        <p:spPr>
          <a:xfrm>
            <a:off x="2922862" y="5747684"/>
            <a:ext cx="4105611" cy="369332"/>
          </a:xfrm>
          <a:prstGeom prst="rect">
            <a:avLst/>
          </a:prstGeom>
        </p:spPr>
        <p:txBody>
          <a:bodyPr wrap="none">
            <a:spAutoFit/>
          </a:bodyPr>
          <a:lstStyle/>
          <a:p>
            <a:pPr fontAlgn="t"/>
            <a:r>
              <a:rPr lang="en-US" altLang="ja-JP" dirty="0">
                <a:solidFill>
                  <a:srgbClr val="000000"/>
                </a:solidFill>
                <a:latin typeface="Roboto"/>
              </a:rPr>
              <a:t>【</a:t>
            </a:r>
            <a:r>
              <a:rPr lang="ja-JP" altLang="en-US" dirty="0">
                <a:solidFill>
                  <a:srgbClr val="000000"/>
                </a:solidFill>
                <a:latin typeface="Roboto"/>
              </a:rPr>
              <a:t>公式</a:t>
            </a:r>
            <a:r>
              <a:rPr lang="en-US" altLang="ja-JP" dirty="0">
                <a:solidFill>
                  <a:srgbClr val="000000"/>
                </a:solidFill>
                <a:latin typeface="Roboto"/>
              </a:rPr>
              <a:t>】Photon</a:t>
            </a:r>
            <a:r>
              <a:rPr lang="ja-JP" altLang="en-US" dirty="0">
                <a:solidFill>
                  <a:srgbClr val="000000"/>
                </a:solidFill>
                <a:latin typeface="Roboto"/>
              </a:rPr>
              <a:t>のアカウント取得方法</a:t>
            </a:r>
            <a:endParaRPr lang="ja-JP" altLang="en-US" b="0" i="0" dirty="0">
              <a:solidFill>
                <a:srgbClr val="000000"/>
              </a:solidFill>
              <a:effectLst/>
              <a:latin typeface="Roboto"/>
            </a:endParaRPr>
          </a:p>
        </p:txBody>
      </p:sp>
      <p:pic>
        <p:nvPicPr>
          <p:cNvPr id="9" name="図 8">
            <a:hlinkClick r:id="rId2"/>
          </p:cNvPr>
          <p:cNvPicPr>
            <a:picLocks noChangeAspect="1"/>
          </p:cNvPicPr>
          <p:nvPr/>
        </p:nvPicPr>
        <p:blipFill rotWithShape="1">
          <a:blip r:embed="rId3"/>
          <a:srcRect l="14394" t="14936" r="15670" b="37614"/>
          <a:stretch/>
        </p:blipFill>
        <p:spPr>
          <a:xfrm>
            <a:off x="2283267" y="2151075"/>
            <a:ext cx="5384800" cy="3114929"/>
          </a:xfrm>
          <a:prstGeom prst="rect">
            <a:avLst/>
          </a:prstGeom>
        </p:spPr>
      </p:pic>
      <p:sp>
        <p:nvSpPr>
          <p:cNvPr id="2" name="スライド番号プレースホルダー 1"/>
          <p:cNvSpPr>
            <a:spLocks noGrp="1"/>
          </p:cNvSpPr>
          <p:nvPr>
            <p:ph type="sldNum" sz="quarter" idx="12"/>
          </p:nvPr>
        </p:nvSpPr>
        <p:spPr/>
        <p:txBody>
          <a:bodyPr/>
          <a:lstStyle/>
          <a:p>
            <a:fld id="{D57F1E4F-1CFF-5643-939E-217C01CDF565}" type="slidenum">
              <a:rPr lang="en-US" smtClean="0"/>
              <a:pPr/>
              <a:t>55</a:t>
            </a:fld>
            <a:endParaRPr lang="en-US" dirty="0"/>
          </a:p>
        </p:txBody>
      </p:sp>
    </p:spTree>
    <p:extLst>
      <p:ext uri="{BB962C8B-B14F-4D97-AF65-F5344CB8AC3E}">
        <p14:creationId xmlns:p14="http://schemas.microsoft.com/office/powerpoint/2010/main" val="447423444"/>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normAutofit fontScale="90000"/>
          </a:bodyPr>
          <a:lstStyle/>
          <a:p>
            <a:r>
              <a:rPr kumimoji="1" lang="en-US" altLang="ja-JP" dirty="0" smtClean="0"/>
              <a:t>Unity</a:t>
            </a:r>
            <a:r>
              <a:rPr lang="ja-JP" altLang="en-US" dirty="0" smtClean="0"/>
              <a:t>で新規プロジェクトを作成</a:t>
            </a:r>
            <a:endParaRPr kumimoji="1" lang="ja-JP" altLang="en-US" dirty="0"/>
          </a:p>
        </p:txBody>
      </p:sp>
      <p:sp>
        <p:nvSpPr>
          <p:cNvPr id="5" name="コンテンツ プレースホルダー 4"/>
          <p:cNvSpPr>
            <a:spLocks noGrp="1"/>
          </p:cNvSpPr>
          <p:nvPr>
            <p:ph idx="1"/>
          </p:nvPr>
        </p:nvSpPr>
        <p:spPr/>
        <p:txBody>
          <a:bodyPr/>
          <a:lstStyle/>
          <a:p>
            <a:r>
              <a:rPr lang="en-US" altLang="ja-JP" dirty="0" smtClean="0"/>
              <a:t>Unity</a:t>
            </a:r>
            <a:r>
              <a:rPr lang="ja-JP" altLang="en-US" dirty="0" smtClean="0"/>
              <a:t>を起動しなおして、</a:t>
            </a:r>
            <a:r>
              <a:rPr lang="en-US" altLang="ja-JP" dirty="0" err="1" smtClean="0"/>
              <a:t>PhotonFlySample</a:t>
            </a:r>
            <a:r>
              <a:rPr lang="en-US" altLang="ja-JP" dirty="0" smtClean="0"/>
              <a:t> </a:t>
            </a:r>
            <a:r>
              <a:rPr lang="ja-JP" altLang="en-US" dirty="0" smtClean="0"/>
              <a:t>という新規プロジェクトを作る</a:t>
            </a:r>
            <a:endParaRPr lang="en-US" altLang="ja-JP" dirty="0" smtClean="0"/>
          </a:p>
        </p:txBody>
      </p:sp>
      <p:pic>
        <p:nvPicPr>
          <p:cNvPr id="3" name="図 2"/>
          <p:cNvPicPr>
            <a:picLocks noChangeAspect="1"/>
          </p:cNvPicPr>
          <p:nvPr/>
        </p:nvPicPr>
        <p:blipFill>
          <a:blip r:embed="rId2"/>
          <a:stretch>
            <a:fillRect/>
          </a:stretch>
        </p:blipFill>
        <p:spPr>
          <a:xfrm>
            <a:off x="1062681" y="2097975"/>
            <a:ext cx="7529370" cy="4335775"/>
          </a:xfrm>
          <a:prstGeom prst="rect">
            <a:avLst/>
          </a:prstGeom>
        </p:spPr>
      </p:pic>
      <p:sp>
        <p:nvSpPr>
          <p:cNvPr id="8" name="正方形/長方形 7"/>
          <p:cNvSpPr/>
          <p:nvPr/>
        </p:nvSpPr>
        <p:spPr>
          <a:xfrm>
            <a:off x="3071420" y="3479971"/>
            <a:ext cx="3527088" cy="62247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33"/>
          </a:p>
        </p:txBody>
      </p:sp>
      <p:sp>
        <p:nvSpPr>
          <p:cNvPr id="9" name="正方形/長方形 8"/>
          <p:cNvSpPr/>
          <p:nvPr/>
        </p:nvSpPr>
        <p:spPr>
          <a:xfrm>
            <a:off x="5450310" y="4637387"/>
            <a:ext cx="1148198" cy="552451"/>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33"/>
          </a:p>
        </p:txBody>
      </p:sp>
      <p:pic>
        <p:nvPicPr>
          <p:cNvPr id="6" name="図 5"/>
          <p:cNvPicPr>
            <a:picLocks noChangeAspect="1"/>
          </p:cNvPicPr>
          <p:nvPr/>
        </p:nvPicPr>
        <p:blipFill>
          <a:blip r:embed="rId3"/>
          <a:stretch>
            <a:fillRect/>
          </a:stretch>
        </p:blipFill>
        <p:spPr>
          <a:xfrm>
            <a:off x="8977398" y="5025081"/>
            <a:ext cx="2912372" cy="1692875"/>
          </a:xfrm>
          <a:prstGeom prst="rect">
            <a:avLst/>
          </a:prstGeom>
        </p:spPr>
      </p:pic>
      <p:cxnSp>
        <p:nvCxnSpPr>
          <p:cNvPr id="12" name="カギ線コネクタ 11"/>
          <p:cNvCxnSpPr>
            <a:stCxn id="3" idx="3"/>
            <a:endCxn id="6" idx="0"/>
          </p:cNvCxnSpPr>
          <p:nvPr/>
        </p:nvCxnSpPr>
        <p:spPr>
          <a:xfrm>
            <a:off x="8592051" y="4265863"/>
            <a:ext cx="1841533" cy="759218"/>
          </a:xfrm>
          <a:prstGeom prst="bentConnector2">
            <a:avLst/>
          </a:prstGeom>
          <a:noFill/>
          <a:ln w="57150">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2" name="スライド番号プレースホルダー 1"/>
          <p:cNvSpPr>
            <a:spLocks noGrp="1"/>
          </p:cNvSpPr>
          <p:nvPr>
            <p:ph type="sldNum" sz="quarter" idx="12"/>
          </p:nvPr>
        </p:nvSpPr>
        <p:spPr/>
        <p:txBody>
          <a:bodyPr/>
          <a:lstStyle/>
          <a:p>
            <a:fld id="{D57F1E4F-1CFF-5643-939E-217C01CDF565}" type="slidenum">
              <a:rPr lang="en-US" smtClean="0"/>
              <a:pPr/>
              <a:t>56</a:t>
            </a:fld>
            <a:endParaRPr lang="en-US" dirty="0"/>
          </a:p>
        </p:txBody>
      </p:sp>
    </p:spTree>
    <p:extLst>
      <p:ext uri="{BB962C8B-B14F-4D97-AF65-F5344CB8AC3E}">
        <p14:creationId xmlns:p14="http://schemas.microsoft.com/office/powerpoint/2010/main" val="2847434678"/>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normAutofit fontScale="90000"/>
          </a:bodyPr>
          <a:lstStyle/>
          <a:p>
            <a:r>
              <a:rPr kumimoji="1" lang="en-US" altLang="ja-JP" dirty="0" smtClean="0"/>
              <a:t>Unity</a:t>
            </a:r>
            <a:r>
              <a:rPr lang="ja-JP" altLang="en-US" dirty="0" smtClean="0"/>
              <a:t>から</a:t>
            </a:r>
            <a:r>
              <a:rPr lang="en-US" altLang="ja-JP" dirty="0" smtClean="0"/>
              <a:t>Photon</a:t>
            </a:r>
            <a:r>
              <a:rPr lang="ja-JP" altLang="en-US" dirty="0" smtClean="0"/>
              <a:t>を使えるようにする</a:t>
            </a:r>
            <a:endParaRPr kumimoji="1" lang="ja-JP" altLang="en-US" dirty="0"/>
          </a:p>
        </p:txBody>
      </p:sp>
      <p:sp>
        <p:nvSpPr>
          <p:cNvPr id="5" name="コンテンツ プレースホルダー 4"/>
          <p:cNvSpPr>
            <a:spLocks noGrp="1"/>
          </p:cNvSpPr>
          <p:nvPr>
            <p:ph idx="1"/>
          </p:nvPr>
        </p:nvSpPr>
        <p:spPr/>
        <p:txBody>
          <a:bodyPr/>
          <a:lstStyle/>
          <a:p>
            <a:r>
              <a:rPr lang="ja-JP" altLang="en-US" dirty="0" smtClean="0"/>
              <a:t>ブラウザで下記</a:t>
            </a:r>
            <a:r>
              <a:rPr lang="en-US" altLang="ja-JP" dirty="0" smtClean="0"/>
              <a:t>URL</a:t>
            </a:r>
            <a:r>
              <a:rPr lang="ja-JP" altLang="en-US" dirty="0" smtClean="0"/>
              <a:t>へアクセス</a:t>
            </a:r>
            <a:r>
              <a:rPr lang="en-US" altLang="ja-JP" dirty="0" smtClean="0"/>
              <a:t/>
            </a:r>
            <a:br>
              <a:rPr lang="en-US" altLang="ja-JP" dirty="0" smtClean="0"/>
            </a:br>
            <a:r>
              <a:rPr lang="en-US" altLang="ja-JP" dirty="0" smtClean="0"/>
              <a:t>Photon </a:t>
            </a:r>
            <a:r>
              <a:rPr lang="en-US" altLang="ja-JP" dirty="0"/>
              <a:t>Unity Networking </a:t>
            </a:r>
            <a:r>
              <a:rPr lang="en-US" altLang="ja-JP" dirty="0" smtClean="0"/>
              <a:t>Free</a:t>
            </a:r>
            <a:r>
              <a:rPr lang="ja-JP" altLang="en-US" dirty="0"/>
              <a:t> </a:t>
            </a:r>
            <a:r>
              <a:rPr lang="ja-JP" altLang="en-US" dirty="0" smtClean="0"/>
              <a:t>を「</a:t>
            </a:r>
            <a:r>
              <a:rPr lang="en-US" altLang="ja-JP" dirty="0" smtClean="0"/>
              <a:t>Open in Unity</a:t>
            </a:r>
            <a:r>
              <a:rPr lang="ja-JP" altLang="en-US" dirty="0" smtClean="0"/>
              <a:t>」し、</a:t>
            </a:r>
            <a:r>
              <a:rPr lang="en-US" altLang="ja-JP" dirty="0" smtClean="0"/>
              <a:t>Unity</a:t>
            </a:r>
            <a:r>
              <a:rPr lang="ja-JP" altLang="en-US" dirty="0" smtClean="0"/>
              <a:t>の</a:t>
            </a:r>
            <a:r>
              <a:rPr lang="en-US" altLang="ja-JP" dirty="0" smtClean="0"/>
              <a:t>[</a:t>
            </a:r>
            <a:r>
              <a:rPr lang="en-US" altLang="ja-JP" dirty="0" err="1" smtClean="0"/>
              <a:t>AssetStore</a:t>
            </a:r>
            <a:r>
              <a:rPr lang="en-US" altLang="ja-JP" dirty="0" smtClean="0"/>
              <a:t>]</a:t>
            </a:r>
            <a:r>
              <a:rPr lang="ja-JP" altLang="en-US" dirty="0" smtClean="0"/>
              <a:t>よりダウンロード</a:t>
            </a:r>
            <a:r>
              <a:rPr lang="en-US" altLang="ja-JP" dirty="0" smtClean="0"/>
              <a:t>&amp;</a:t>
            </a:r>
            <a:r>
              <a:rPr lang="ja-JP" altLang="en-US" dirty="0" smtClean="0"/>
              <a:t>インポートする</a:t>
            </a:r>
            <a:r>
              <a:rPr lang="ja-JP" altLang="en-US" dirty="0"/>
              <a:t>。</a:t>
            </a:r>
            <a:endParaRPr lang="en-US" altLang="ja-JP" dirty="0" smtClean="0"/>
          </a:p>
        </p:txBody>
      </p:sp>
      <p:sp>
        <p:nvSpPr>
          <p:cNvPr id="2" name="正方形/長方形 1"/>
          <p:cNvSpPr/>
          <p:nvPr/>
        </p:nvSpPr>
        <p:spPr>
          <a:xfrm>
            <a:off x="1094338" y="2377580"/>
            <a:ext cx="2752677" cy="461665"/>
          </a:xfrm>
          <a:prstGeom prst="rect">
            <a:avLst/>
          </a:prstGeom>
        </p:spPr>
        <p:txBody>
          <a:bodyPr wrap="none">
            <a:spAutoFit/>
          </a:bodyPr>
          <a:lstStyle/>
          <a:p>
            <a:r>
              <a:rPr lang="ja-JP" altLang="en-US" sz="2400" dirty="0">
                <a:hlinkClick r:id="rId2"/>
              </a:rPr>
              <a:t>http://u3d.as/2ey</a:t>
            </a:r>
            <a:endParaRPr lang="ja-JP" altLang="en-US" sz="2400" dirty="0"/>
          </a:p>
        </p:txBody>
      </p:sp>
      <p:pic>
        <p:nvPicPr>
          <p:cNvPr id="10" name="図 9"/>
          <p:cNvPicPr>
            <a:picLocks noChangeAspect="1"/>
          </p:cNvPicPr>
          <p:nvPr/>
        </p:nvPicPr>
        <p:blipFill rotWithShape="1">
          <a:blip r:embed="rId3"/>
          <a:srcRect l="7356" t="25084" r="25699" b="33250"/>
          <a:stretch/>
        </p:blipFill>
        <p:spPr>
          <a:xfrm>
            <a:off x="1094338" y="2905148"/>
            <a:ext cx="6200897" cy="3290563"/>
          </a:xfrm>
          <a:prstGeom prst="rect">
            <a:avLst/>
          </a:prstGeom>
        </p:spPr>
      </p:pic>
      <p:sp>
        <p:nvSpPr>
          <p:cNvPr id="11" name="正方形/長方形 10"/>
          <p:cNvSpPr/>
          <p:nvPr/>
        </p:nvSpPr>
        <p:spPr>
          <a:xfrm>
            <a:off x="1143764" y="3638316"/>
            <a:ext cx="923931" cy="45588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33"/>
          </a:p>
        </p:txBody>
      </p:sp>
      <p:pic>
        <p:nvPicPr>
          <p:cNvPr id="12" name="図 11"/>
          <p:cNvPicPr>
            <a:picLocks noChangeAspect="1"/>
          </p:cNvPicPr>
          <p:nvPr/>
        </p:nvPicPr>
        <p:blipFill rotWithShape="1">
          <a:blip r:embed="rId4"/>
          <a:srcRect r="51815" b="39510"/>
          <a:stretch/>
        </p:blipFill>
        <p:spPr>
          <a:xfrm>
            <a:off x="8419070" y="4426344"/>
            <a:ext cx="3123539" cy="2279255"/>
          </a:xfrm>
          <a:prstGeom prst="rect">
            <a:avLst/>
          </a:prstGeom>
        </p:spPr>
      </p:pic>
      <p:cxnSp>
        <p:nvCxnSpPr>
          <p:cNvPr id="13" name="カギ線コネクタ 12"/>
          <p:cNvCxnSpPr>
            <a:stCxn id="10" idx="3"/>
            <a:endCxn id="12" idx="1"/>
          </p:cNvCxnSpPr>
          <p:nvPr/>
        </p:nvCxnSpPr>
        <p:spPr>
          <a:xfrm>
            <a:off x="7295235" y="4550430"/>
            <a:ext cx="1123835" cy="1015542"/>
          </a:xfrm>
          <a:prstGeom prst="bentConnector3">
            <a:avLst>
              <a:gd name="adj1" fmla="val 50000"/>
            </a:avLst>
          </a:prstGeom>
          <a:noFill/>
          <a:ln w="57150">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17" name="正方形/長方形 16"/>
          <p:cNvSpPr/>
          <p:nvPr/>
        </p:nvSpPr>
        <p:spPr>
          <a:xfrm>
            <a:off x="8385767" y="5223867"/>
            <a:ext cx="580434" cy="45588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33"/>
          </a:p>
        </p:txBody>
      </p:sp>
      <p:sp>
        <p:nvSpPr>
          <p:cNvPr id="3" name="スライド番号プレースホルダー 2"/>
          <p:cNvSpPr>
            <a:spLocks noGrp="1"/>
          </p:cNvSpPr>
          <p:nvPr>
            <p:ph type="sldNum" sz="quarter" idx="12"/>
          </p:nvPr>
        </p:nvSpPr>
        <p:spPr/>
        <p:txBody>
          <a:bodyPr/>
          <a:lstStyle/>
          <a:p>
            <a:fld id="{D57F1E4F-1CFF-5643-939E-217C01CDF565}" type="slidenum">
              <a:rPr lang="en-US" smtClean="0"/>
              <a:pPr/>
              <a:t>57</a:t>
            </a:fld>
            <a:endParaRPr lang="en-US" dirty="0"/>
          </a:p>
        </p:txBody>
      </p:sp>
    </p:spTree>
    <p:extLst>
      <p:ext uri="{BB962C8B-B14F-4D97-AF65-F5344CB8AC3E}">
        <p14:creationId xmlns:p14="http://schemas.microsoft.com/office/powerpoint/2010/main" val="3492243959"/>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normAutofit fontScale="90000"/>
          </a:bodyPr>
          <a:lstStyle/>
          <a:p>
            <a:r>
              <a:rPr kumimoji="1" lang="en-US" altLang="ja-JP" dirty="0" smtClean="0"/>
              <a:t>Unity</a:t>
            </a:r>
            <a:r>
              <a:rPr lang="ja-JP" altLang="en-US" dirty="0"/>
              <a:t> </a:t>
            </a:r>
            <a:r>
              <a:rPr lang="en-US" altLang="ja-JP" dirty="0" smtClean="0"/>
              <a:t>Asset Store</a:t>
            </a:r>
            <a:r>
              <a:rPr lang="ja-JP" altLang="en-US" dirty="0" smtClean="0"/>
              <a:t>からインストール </a:t>
            </a:r>
            <a:r>
              <a:rPr lang="en-US" altLang="ja-JP" dirty="0" smtClean="0"/>
              <a:t>02</a:t>
            </a:r>
            <a:endParaRPr kumimoji="1" lang="ja-JP" altLang="en-US" dirty="0"/>
          </a:p>
        </p:txBody>
      </p:sp>
      <p:sp>
        <p:nvSpPr>
          <p:cNvPr id="5" name="コンテンツ プレースホルダー 4"/>
          <p:cNvSpPr>
            <a:spLocks noGrp="1"/>
          </p:cNvSpPr>
          <p:nvPr>
            <p:ph idx="1"/>
          </p:nvPr>
        </p:nvSpPr>
        <p:spPr/>
        <p:txBody>
          <a:bodyPr/>
          <a:lstStyle/>
          <a:p>
            <a:r>
              <a:rPr lang="en-US" altLang="ja-JP" dirty="0" smtClean="0"/>
              <a:t>Unity</a:t>
            </a:r>
            <a:r>
              <a:rPr lang="ja-JP" altLang="en-US" dirty="0" smtClean="0"/>
              <a:t>へインポート</a:t>
            </a:r>
            <a:endParaRPr lang="en-US" altLang="ja-JP" dirty="0" smtClean="0"/>
          </a:p>
        </p:txBody>
      </p:sp>
      <p:cxnSp>
        <p:nvCxnSpPr>
          <p:cNvPr id="13" name="カギ線コネクタ 12"/>
          <p:cNvCxnSpPr>
            <a:stCxn id="3" idx="3"/>
            <a:endCxn id="6" idx="0"/>
          </p:cNvCxnSpPr>
          <p:nvPr/>
        </p:nvCxnSpPr>
        <p:spPr>
          <a:xfrm>
            <a:off x="6231924" y="4176753"/>
            <a:ext cx="3493856" cy="1605889"/>
          </a:xfrm>
          <a:prstGeom prst="bentConnector2">
            <a:avLst/>
          </a:prstGeom>
          <a:noFill/>
          <a:ln w="57150">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pic>
        <p:nvPicPr>
          <p:cNvPr id="3" name="図 2"/>
          <p:cNvPicPr>
            <a:picLocks noChangeAspect="1"/>
          </p:cNvPicPr>
          <p:nvPr/>
        </p:nvPicPr>
        <p:blipFill>
          <a:blip r:embed="rId2"/>
          <a:stretch>
            <a:fillRect/>
          </a:stretch>
        </p:blipFill>
        <p:spPr>
          <a:xfrm>
            <a:off x="1002699" y="1919328"/>
            <a:ext cx="5229225" cy="4514850"/>
          </a:xfrm>
          <a:prstGeom prst="rect">
            <a:avLst/>
          </a:prstGeom>
        </p:spPr>
      </p:pic>
      <p:sp>
        <p:nvSpPr>
          <p:cNvPr id="11" name="正方形/長方形 10"/>
          <p:cNvSpPr/>
          <p:nvPr/>
        </p:nvSpPr>
        <p:spPr>
          <a:xfrm>
            <a:off x="5377683" y="6009826"/>
            <a:ext cx="923931" cy="45588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33"/>
          </a:p>
        </p:txBody>
      </p:sp>
      <p:pic>
        <p:nvPicPr>
          <p:cNvPr id="6" name="図 5"/>
          <p:cNvPicPr>
            <a:picLocks noChangeAspect="1"/>
          </p:cNvPicPr>
          <p:nvPr/>
        </p:nvPicPr>
        <p:blipFill>
          <a:blip r:embed="rId3"/>
          <a:stretch>
            <a:fillRect/>
          </a:stretch>
        </p:blipFill>
        <p:spPr>
          <a:xfrm>
            <a:off x="8016042" y="5782642"/>
            <a:ext cx="3419475" cy="781050"/>
          </a:xfrm>
          <a:prstGeom prst="rect">
            <a:avLst/>
          </a:prstGeom>
        </p:spPr>
      </p:pic>
      <p:sp>
        <p:nvSpPr>
          <p:cNvPr id="2" name="スライド番号プレースホルダー 1"/>
          <p:cNvSpPr>
            <a:spLocks noGrp="1"/>
          </p:cNvSpPr>
          <p:nvPr>
            <p:ph type="sldNum" sz="quarter" idx="12"/>
          </p:nvPr>
        </p:nvSpPr>
        <p:spPr/>
        <p:txBody>
          <a:bodyPr/>
          <a:lstStyle/>
          <a:p>
            <a:fld id="{D57F1E4F-1CFF-5643-939E-217C01CDF565}" type="slidenum">
              <a:rPr lang="en-US" smtClean="0"/>
              <a:pPr/>
              <a:t>58</a:t>
            </a:fld>
            <a:endParaRPr lang="en-US" dirty="0"/>
          </a:p>
        </p:txBody>
      </p:sp>
    </p:spTree>
    <p:extLst>
      <p:ext uri="{BB962C8B-B14F-4D97-AF65-F5344CB8AC3E}">
        <p14:creationId xmlns:p14="http://schemas.microsoft.com/office/powerpoint/2010/main" val="3520872261"/>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normAutofit fontScale="90000"/>
          </a:bodyPr>
          <a:lstStyle/>
          <a:p>
            <a:r>
              <a:rPr lang="ja-JP" altLang="en-US" dirty="0" smtClean="0"/>
              <a:t>アプリ</a:t>
            </a:r>
            <a:r>
              <a:rPr lang="en-US" altLang="ja-JP" dirty="0" smtClean="0"/>
              <a:t>ID</a:t>
            </a:r>
            <a:r>
              <a:rPr lang="ja-JP" altLang="en-US" dirty="0" smtClean="0"/>
              <a:t>の設定</a:t>
            </a:r>
            <a:endParaRPr kumimoji="1" lang="ja-JP" altLang="en-US" dirty="0"/>
          </a:p>
        </p:txBody>
      </p:sp>
      <p:sp>
        <p:nvSpPr>
          <p:cNvPr id="5" name="コンテンツ プレースホルダー 4"/>
          <p:cNvSpPr>
            <a:spLocks noGrp="1"/>
          </p:cNvSpPr>
          <p:nvPr>
            <p:ph idx="1"/>
          </p:nvPr>
        </p:nvSpPr>
        <p:spPr/>
        <p:txBody>
          <a:bodyPr/>
          <a:lstStyle/>
          <a:p>
            <a:r>
              <a:rPr lang="en-US" altLang="ja-JP" dirty="0" err="1" smtClean="0"/>
              <a:t>AppId</a:t>
            </a:r>
            <a:r>
              <a:rPr lang="ja-JP" altLang="en-US" dirty="0" smtClean="0"/>
              <a:t>を入力します。</a:t>
            </a:r>
            <a:endParaRPr lang="en-US" altLang="ja-JP" dirty="0" smtClean="0"/>
          </a:p>
        </p:txBody>
      </p:sp>
      <p:pic>
        <p:nvPicPr>
          <p:cNvPr id="2" name="図 1"/>
          <p:cNvPicPr>
            <a:picLocks noChangeAspect="1"/>
          </p:cNvPicPr>
          <p:nvPr/>
        </p:nvPicPr>
        <p:blipFill>
          <a:blip r:embed="rId2"/>
          <a:stretch>
            <a:fillRect/>
          </a:stretch>
        </p:blipFill>
        <p:spPr>
          <a:xfrm>
            <a:off x="1132824" y="1945612"/>
            <a:ext cx="3352800" cy="4095750"/>
          </a:xfrm>
          <a:prstGeom prst="rect">
            <a:avLst/>
          </a:prstGeom>
        </p:spPr>
      </p:pic>
      <p:sp>
        <p:nvSpPr>
          <p:cNvPr id="9" name="タイトル 3"/>
          <p:cNvSpPr txBox="1">
            <a:spLocks/>
          </p:cNvSpPr>
          <p:nvPr/>
        </p:nvSpPr>
        <p:spPr>
          <a:xfrm>
            <a:off x="3572609" y="1375719"/>
            <a:ext cx="6153170" cy="379152"/>
          </a:xfrm>
          <a:prstGeom prst="rect">
            <a:avLst/>
          </a:prstGeom>
        </p:spPr>
        <p:txBody>
          <a:bodyPr vert="horz" lIns="91440" tIns="45720" rIns="91440" bIns="45720" rtlCol="0" anchor="t">
            <a:noAutofit/>
          </a:bodyPr>
          <a:lstStyle>
            <a:lvl1pPr algn="l" defTabSz="457200" rtl="0" eaLnBrk="1" latinLnBrk="0" hangingPunct="1">
              <a:spcBef>
                <a:spcPct val="0"/>
              </a:spcBef>
              <a:buNone/>
              <a:defRPr kumimoji="1" sz="3600" kern="1200">
                <a:solidFill>
                  <a:schemeClr val="accent1"/>
                </a:solidFill>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r>
              <a:rPr lang="en-US" altLang="ja-JP" sz="2000" dirty="0" smtClean="0">
                <a:solidFill>
                  <a:schemeClr val="accent4"/>
                </a:solidFill>
                <a:latin typeface="ことり文字ふぉんと" panose="02000600000000000000" pitchFamily="2" charset="-128"/>
                <a:ea typeface="ことり文字ふぉんと" panose="02000600000000000000" pitchFamily="2" charset="-128"/>
              </a:rPr>
              <a:t>※</a:t>
            </a:r>
            <a:r>
              <a:rPr lang="en-US" altLang="ja-JP" sz="2000" dirty="0" err="1" smtClean="0">
                <a:solidFill>
                  <a:schemeClr val="accent4"/>
                </a:solidFill>
                <a:latin typeface="ことり文字ふぉんと" panose="02000600000000000000" pitchFamily="2" charset="-128"/>
                <a:ea typeface="ことり文字ふぉんと" panose="02000600000000000000" pitchFamily="2" charset="-128"/>
              </a:rPr>
              <a:t>AppId</a:t>
            </a:r>
            <a:r>
              <a:rPr lang="ja-JP" altLang="en-US" sz="2000" dirty="0" smtClean="0">
                <a:solidFill>
                  <a:schemeClr val="accent4"/>
                </a:solidFill>
                <a:latin typeface="ことり文字ふぉんと" panose="02000600000000000000" pitchFamily="2" charset="-128"/>
                <a:ea typeface="ことり文字ふぉんと" panose="02000600000000000000" pitchFamily="2" charset="-128"/>
              </a:rPr>
              <a:t>は本日のみ利用できるものをお伝えします</a:t>
            </a:r>
            <a:endParaRPr lang="ja-JP" altLang="en-US" sz="2000" dirty="0">
              <a:solidFill>
                <a:schemeClr val="accent4"/>
              </a:solidFill>
              <a:latin typeface="ことり文字ふぉんと" panose="02000600000000000000" pitchFamily="2" charset="-128"/>
              <a:ea typeface="ことり文字ふぉんと" panose="02000600000000000000" pitchFamily="2" charset="-128"/>
            </a:endParaRPr>
          </a:p>
        </p:txBody>
      </p:sp>
      <p:sp>
        <p:nvSpPr>
          <p:cNvPr id="8" name="テキスト ボックス 7"/>
          <p:cNvSpPr txBox="1"/>
          <p:nvPr/>
        </p:nvSpPr>
        <p:spPr>
          <a:xfrm>
            <a:off x="6211329" y="2916534"/>
            <a:ext cx="4300151" cy="830997"/>
          </a:xfrm>
          <a:prstGeom prst="rect">
            <a:avLst/>
          </a:prstGeom>
          <a:noFill/>
        </p:spPr>
        <p:txBody>
          <a:bodyPr wrap="square" rtlCol="0">
            <a:spAutoFit/>
          </a:bodyPr>
          <a:lstStyle/>
          <a:p>
            <a:r>
              <a:rPr kumimoji="1" lang="ja-JP" altLang="en-US" sz="1600" dirty="0" smtClean="0"/>
              <a:t>ここでシーンを一度保存しておきましょう。</a:t>
            </a:r>
            <a:endParaRPr kumimoji="1" lang="en-US" altLang="ja-JP" sz="1600" dirty="0" smtClean="0"/>
          </a:p>
          <a:p>
            <a:r>
              <a:rPr kumimoji="1" lang="ja-JP" altLang="en-US" sz="1600" dirty="0" smtClean="0"/>
              <a:t>メニューより</a:t>
            </a:r>
            <a:r>
              <a:rPr kumimoji="1" lang="en-US" altLang="ja-JP" sz="1600" dirty="0" smtClean="0"/>
              <a:t>[File]-[Save</a:t>
            </a:r>
            <a:r>
              <a:rPr kumimoji="1" lang="ja-JP" altLang="en-US" sz="1600" dirty="0"/>
              <a:t> </a:t>
            </a:r>
            <a:r>
              <a:rPr kumimoji="1" lang="en-US" altLang="ja-JP" sz="1600" dirty="0" smtClean="0"/>
              <a:t>Scene]</a:t>
            </a:r>
            <a:r>
              <a:rPr kumimoji="1" lang="ja-JP" altLang="en-US" sz="1600" dirty="0" smtClean="0"/>
              <a:t>とし、</a:t>
            </a:r>
            <a:endParaRPr kumimoji="1" lang="en-US" altLang="ja-JP" sz="1600" dirty="0" smtClean="0"/>
          </a:p>
          <a:p>
            <a:r>
              <a:rPr kumimoji="1" lang="en-US" altLang="ja-JP" sz="1600" dirty="0" smtClean="0"/>
              <a:t>Assets/Scenes/Main </a:t>
            </a:r>
            <a:r>
              <a:rPr kumimoji="1" lang="ja-JP" altLang="en-US" sz="1600" dirty="0" err="1" smtClean="0"/>
              <a:t>に保</a:t>
            </a:r>
            <a:r>
              <a:rPr kumimoji="1" lang="ja-JP" altLang="en-US" sz="1600" dirty="0" smtClean="0"/>
              <a:t>存します。</a:t>
            </a:r>
            <a:endParaRPr kumimoji="1" lang="ja-JP" altLang="en-US" sz="1600" dirty="0"/>
          </a:p>
        </p:txBody>
      </p:sp>
      <p:pic>
        <p:nvPicPr>
          <p:cNvPr id="10" name="図 9"/>
          <p:cNvPicPr>
            <a:picLocks noChangeAspect="1"/>
          </p:cNvPicPr>
          <p:nvPr/>
        </p:nvPicPr>
        <p:blipFill rotWithShape="1">
          <a:blip r:embed="rId3"/>
          <a:srcRect l="62847" t="6607" r="22676" b="73213"/>
          <a:stretch/>
        </p:blipFill>
        <p:spPr>
          <a:xfrm>
            <a:off x="6649194" y="3965426"/>
            <a:ext cx="2561967" cy="2075936"/>
          </a:xfrm>
          <a:prstGeom prst="rect">
            <a:avLst/>
          </a:prstGeom>
        </p:spPr>
      </p:pic>
      <p:sp>
        <p:nvSpPr>
          <p:cNvPr id="3" name="スライド番号プレースホルダー 2"/>
          <p:cNvSpPr>
            <a:spLocks noGrp="1"/>
          </p:cNvSpPr>
          <p:nvPr>
            <p:ph type="sldNum" sz="quarter" idx="12"/>
          </p:nvPr>
        </p:nvSpPr>
        <p:spPr/>
        <p:txBody>
          <a:bodyPr/>
          <a:lstStyle/>
          <a:p>
            <a:fld id="{D57F1E4F-1CFF-5643-939E-217C01CDF565}" type="slidenum">
              <a:rPr lang="en-US" smtClean="0"/>
              <a:pPr/>
              <a:t>59</a:t>
            </a:fld>
            <a:endParaRPr lang="en-US" dirty="0"/>
          </a:p>
        </p:txBody>
      </p:sp>
    </p:spTree>
    <p:extLst>
      <p:ext uri="{BB962C8B-B14F-4D97-AF65-F5344CB8AC3E}">
        <p14:creationId xmlns:p14="http://schemas.microsoft.com/office/powerpoint/2010/main" val="2352448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dirty="0"/>
          </a:p>
        </p:txBody>
      </p:sp>
      <p:sp>
        <p:nvSpPr>
          <p:cNvPr id="3" name="テキスト プレースホルダー 2"/>
          <p:cNvSpPr>
            <a:spLocks noGrp="1"/>
          </p:cNvSpPr>
          <p:nvPr>
            <p:ph type="body" idx="1"/>
          </p:nvPr>
        </p:nvSpPr>
        <p:spPr/>
        <p:txBody>
          <a:bodyPr/>
          <a:lstStyle/>
          <a:p>
            <a:endParaRPr kumimoji="1" lang="ja-JP" altLang="en-US"/>
          </a:p>
        </p:txBody>
      </p:sp>
      <p:pic>
        <p:nvPicPr>
          <p:cNvPr id="4" name="図 3"/>
          <p:cNvPicPr>
            <a:picLocks noChangeAspect="1"/>
          </p:cNvPicPr>
          <p:nvPr/>
        </p:nvPicPr>
        <p:blipFill rotWithShape="1">
          <a:blip r:embed="rId2"/>
          <a:srcRect l="9934" r="10099"/>
          <a:stretch/>
        </p:blipFill>
        <p:spPr>
          <a:xfrm>
            <a:off x="2553731" y="1658063"/>
            <a:ext cx="5559358" cy="3910541"/>
          </a:xfrm>
          <a:prstGeom prst="rect">
            <a:avLst/>
          </a:prstGeom>
          <a:ln>
            <a:noFill/>
          </a:ln>
          <a:effectLst>
            <a:outerShdw blurRad="292100" dist="139700" dir="2700000" algn="tl" rotWithShape="0">
              <a:srgbClr val="333333">
                <a:alpha val="65000"/>
              </a:srgbClr>
            </a:outerShdw>
          </a:effectLst>
        </p:spPr>
      </p:pic>
      <p:sp>
        <p:nvSpPr>
          <p:cNvPr id="7" name="円形吹き出し 6"/>
          <p:cNvSpPr/>
          <p:nvPr/>
        </p:nvSpPr>
        <p:spPr>
          <a:xfrm>
            <a:off x="329512" y="373419"/>
            <a:ext cx="4835611" cy="1161877"/>
          </a:xfrm>
          <a:prstGeom prst="wedgeEllipseCallout">
            <a:avLst>
              <a:gd name="adj1" fmla="val 21821"/>
              <a:gd name="adj2" fmla="val 80454"/>
            </a:avLst>
          </a:prstGeom>
          <a:effectLst>
            <a:outerShdw blurRad="50800" dist="38100" algn="l" rotWithShape="0">
              <a:prstClr val="black">
                <a:alpha val="40000"/>
              </a:prstClr>
            </a:outerShdw>
          </a:effectLst>
        </p:spPr>
        <p:style>
          <a:lnRef idx="3">
            <a:schemeClr val="lt1"/>
          </a:lnRef>
          <a:fillRef idx="1">
            <a:schemeClr val="accent3"/>
          </a:fillRef>
          <a:effectRef idx="1">
            <a:schemeClr val="accent3"/>
          </a:effectRef>
          <a:fontRef idx="minor">
            <a:schemeClr val="lt1"/>
          </a:fontRef>
        </p:style>
        <p:txBody>
          <a:bodyPr rtlCol="0" anchor="ctr"/>
          <a:lstStyle/>
          <a:p>
            <a:pPr algn="ctr"/>
            <a:r>
              <a:rPr kumimoji="1" lang="ja-JP" altLang="en-US" sz="2400" dirty="0">
                <a:latin typeface="HGP創英角ﾎﾟｯﾌﾟ体" panose="040B0A00000000000000" pitchFamily="50" charset="-128"/>
                <a:ea typeface="HGP創英角ﾎﾟｯﾌﾟ体" panose="040B0A00000000000000" pitchFamily="50" charset="-128"/>
              </a:rPr>
              <a:t>こちらからまる</a:t>
            </a:r>
            <a:r>
              <a:rPr kumimoji="1" lang="ja-JP" altLang="en-US" sz="2400" dirty="0" err="1">
                <a:latin typeface="HGP創英角ﾎﾟｯﾌﾟ体" panose="040B0A00000000000000" pitchFamily="50" charset="-128"/>
                <a:ea typeface="HGP創英角ﾎﾟｯﾌﾟ体" panose="040B0A00000000000000" pitchFamily="50" charset="-128"/>
              </a:rPr>
              <a:t>ぱく</a:t>
            </a:r>
            <a:r>
              <a:rPr kumimoji="1" lang="ja-JP" altLang="en-US" sz="2400" dirty="0">
                <a:latin typeface="HGP創英角ﾎﾟｯﾌﾟ体" panose="040B0A00000000000000" pitchFamily="50" charset="-128"/>
                <a:ea typeface="HGP創英角ﾎﾟｯﾌﾟ体" panose="040B0A00000000000000" pitchFamily="50" charset="-128"/>
              </a:rPr>
              <a:t>！</a:t>
            </a:r>
          </a:p>
          <a:p>
            <a:pPr algn="ctr"/>
            <a:endParaRPr kumimoji="1" lang="ja-JP" altLang="en-US" sz="2400" dirty="0">
              <a:latin typeface="HGP創英角ﾎﾟｯﾌﾟ体" panose="040B0A00000000000000" pitchFamily="50" charset="-128"/>
              <a:ea typeface="HGP創英角ﾎﾟｯﾌﾟ体" panose="040B0A00000000000000" pitchFamily="50" charset="-128"/>
            </a:endParaRPr>
          </a:p>
        </p:txBody>
      </p:sp>
      <p:sp>
        <p:nvSpPr>
          <p:cNvPr id="8" name="テキスト ボックス 7"/>
          <p:cNvSpPr txBox="1"/>
          <p:nvPr/>
        </p:nvSpPr>
        <p:spPr>
          <a:xfrm>
            <a:off x="2217941" y="5820600"/>
            <a:ext cx="6230937" cy="369332"/>
          </a:xfrm>
          <a:prstGeom prst="rect">
            <a:avLst/>
          </a:prstGeom>
          <a:noFill/>
        </p:spPr>
        <p:txBody>
          <a:bodyPr wrap="none" rtlCol="0">
            <a:spAutoFit/>
          </a:bodyPr>
          <a:lstStyle/>
          <a:p>
            <a:r>
              <a:rPr kumimoji="1" lang="en-US" altLang="ja-JP" dirty="0">
                <a:hlinkClick r:id="rId3"/>
              </a:rPr>
              <a:t>http://www.slideshare.net/RikakoTakahashi/ppt-windows</a:t>
            </a:r>
            <a:endParaRPr kumimoji="1" lang="ja-JP" altLang="en-US" dirty="0"/>
          </a:p>
        </p:txBody>
      </p:sp>
      <p:sp>
        <p:nvSpPr>
          <p:cNvPr id="5" name="スライド番号プレースホルダー 4"/>
          <p:cNvSpPr>
            <a:spLocks noGrp="1"/>
          </p:cNvSpPr>
          <p:nvPr>
            <p:ph type="sldNum" sz="quarter" idx="12"/>
          </p:nvPr>
        </p:nvSpPr>
        <p:spPr/>
        <p:txBody>
          <a:bodyPr/>
          <a:lstStyle/>
          <a:p>
            <a:fld id="{D57F1E4F-1CFF-5643-939E-217C01CDF565}" type="slidenum">
              <a:rPr lang="en-US" smtClean="0"/>
              <a:pPr/>
              <a:t>6</a:t>
            </a:fld>
            <a:endParaRPr lang="en-US" dirty="0"/>
          </a:p>
        </p:txBody>
      </p:sp>
    </p:spTree>
    <p:extLst>
      <p:ext uri="{BB962C8B-B14F-4D97-AF65-F5344CB8AC3E}">
        <p14:creationId xmlns:p14="http://schemas.microsoft.com/office/powerpoint/2010/main" val="435805721"/>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normAutofit fontScale="90000"/>
          </a:bodyPr>
          <a:lstStyle/>
          <a:p>
            <a:r>
              <a:rPr lang="en-US" altLang="ja-JP" dirty="0" smtClean="0"/>
              <a:t>Photon</a:t>
            </a:r>
            <a:r>
              <a:rPr lang="ja-JP" altLang="en-US" dirty="0" smtClean="0"/>
              <a:t>と接続する設定 </a:t>
            </a:r>
            <a:r>
              <a:rPr lang="en-US" altLang="ja-JP" dirty="0" smtClean="0"/>
              <a:t>01</a:t>
            </a:r>
            <a:endParaRPr kumimoji="1" lang="ja-JP" altLang="en-US" dirty="0"/>
          </a:p>
        </p:txBody>
      </p:sp>
      <p:sp>
        <p:nvSpPr>
          <p:cNvPr id="5" name="コンテンツ プレースホルダー 4"/>
          <p:cNvSpPr>
            <a:spLocks noGrp="1"/>
          </p:cNvSpPr>
          <p:nvPr>
            <p:ph idx="1"/>
          </p:nvPr>
        </p:nvSpPr>
        <p:spPr/>
        <p:txBody>
          <a:bodyPr/>
          <a:lstStyle/>
          <a:p>
            <a:r>
              <a:rPr lang="ja-JP" altLang="en-US" dirty="0" smtClean="0"/>
              <a:t>空（から）のオブジェクトをつくる</a:t>
            </a:r>
            <a:r>
              <a:rPr lang="en-US" altLang="ja-JP" dirty="0"/>
              <a:t/>
            </a:r>
            <a:br>
              <a:rPr lang="en-US" altLang="ja-JP" dirty="0"/>
            </a:br>
            <a:r>
              <a:rPr lang="en-US" altLang="ja-JP" dirty="0" smtClean="0"/>
              <a:t>[Hierarchy]-[Create]-[Create Empty]</a:t>
            </a:r>
            <a:endParaRPr lang="en-US" altLang="ja-JP" dirty="0"/>
          </a:p>
        </p:txBody>
      </p:sp>
      <p:cxnSp>
        <p:nvCxnSpPr>
          <p:cNvPr id="13" name="カギ線コネクタ 12"/>
          <p:cNvCxnSpPr/>
          <p:nvPr/>
        </p:nvCxnSpPr>
        <p:spPr>
          <a:xfrm>
            <a:off x="7295235" y="4550430"/>
            <a:ext cx="1153171" cy="722138"/>
          </a:xfrm>
          <a:prstGeom prst="bentConnector3">
            <a:avLst>
              <a:gd name="adj1" fmla="val 50000"/>
            </a:avLst>
          </a:prstGeom>
          <a:noFill/>
          <a:ln w="57150">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pic>
        <p:nvPicPr>
          <p:cNvPr id="7" name="図 6"/>
          <p:cNvPicPr>
            <a:picLocks noChangeAspect="1"/>
          </p:cNvPicPr>
          <p:nvPr/>
        </p:nvPicPr>
        <p:blipFill rotWithShape="1">
          <a:blip r:embed="rId2"/>
          <a:srcRect l="35486" t="13951" r="54167" b="63457"/>
          <a:stretch/>
        </p:blipFill>
        <p:spPr>
          <a:xfrm>
            <a:off x="1812144" y="2226330"/>
            <a:ext cx="1892300" cy="2324100"/>
          </a:xfrm>
          <a:prstGeom prst="rect">
            <a:avLst/>
          </a:prstGeom>
        </p:spPr>
      </p:pic>
      <p:pic>
        <p:nvPicPr>
          <p:cNvPr id="9" name="図 8"/>
          <p:cNvPicPr>
            <a:picLocks noChangeAspect="1"/>
          </p:cNvPicPr>
          <p:nvPr/>
        </p:nvPicPr>
        <p:blipFill>
          <a:blip r:embed="rId3"/>
          <a:stretch>
            <a:fillRect/>
          </a:stretch>
        </p:blipFill>
        <p:spPr>
          <a:xfrm>
            <a:off x="4766231" y="2229769"/>
            <a:ext cx="5999605" cy="4428419"/>
          </a:xfrm>
          <a:prstGeom prst="rect">
            <a:avLst/>
          </a:prstGeom>
        </p:spPr>
      </p:pic>
      <p:sp>
        <p:nvSpPr>
          <p:cNvPr id="14" name="正方形/長方形 13"/>
          <p:cNvSpPr/>
          <p:nvPr/>
        </p:nvSpPr>
        <p:spPr>
          <a:xfrm>
            <a:off x="6393832" y="2580738"/>
            <a:ext cx="1477988" cy="809361"/>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33"/>
          </a:p>
        </p:txBody>
      </p:sp>
      <p:cxnSp>
        <p:nvCxnSpPr>
          <p:cNvPr id="15" name="カギ線コネクタ 14"/>
          <p:cNvCxnSpPr>
            <a:stCxn id="7" idx="3"/>
            <a:endCxn id="14" idx="1"/>
          </p:cNvCxnSpPr>
          <p:nvPr/>
        </p:nvCxnSpPr>
        <p:spPr>
          <a:xfrm flipV="1">
            <a:off x="3704444" y="2985419"/>
            <a:ext cx="2689388" cy="402961"/>
          </a:xfrm>
          <a:prstGeom prst="bentConnector3">
            <a:avLst>
              <a:gd name="adj1" fmla="val 50000"/>
            </a:avLst>
          </a:prstGeom>
          <a:noFill/>
          <a:ln w="57150">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2" name="スライド番号プレースホルダー 1"/>
          <p:cNvSpPr>
            <a:spLocks noGrp="1"/>
          </p:cNvSpPr>
          <p:nvPr>
            <p:ph type="sldNum" sz="quarter" idx="12"/>
          </p:nvPr>
        </p:nvSpPr>
        <p:spPr/>
        <p:txBody>
          <a:bodyPr/>
          <a:lstStyle/>
          <a:p>
            <a:fld id="{D57F1E4F-1CFF-5643-939E-217C01CDF565}" type="slidenum">
              <a:rPr lang="en-US" smtClean="0"/>
              <a:pPr/>
              <a:t>60</a:t>
            </a:fld>
            <a:endParaRPr lang="en-US" dirty="0"/>
          </a:p>
        </p:txBody>
      </p:sp>
    </p:spTree>
    <p:extLst>
      <p:ext uri="{BB962C8B-B14F-4D97-AF65-F5344CB8AC3E}">
        <p14:creationId xmlns:p14="http://schemas.microsoft.com/office/powerpoint/2010/main" val="2495761737"/>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normAutofit fontScale="90000"/>
          </a:bodyPr>
          <a:lstStyle/>
          <a:p>
            <a:r>
              <a:rPr lang="en-US" altLang="ja-JP" dirty="0" smtClean="0"/>
              <a:t>Photon</a:t>
            </a:r>
            <a:r>
              <a:rPr lang="ja-JP" altLang="en-US" dirty="0" smtClean="0"/>
              <a:t>と接続する設定 </a:t>
            </a:r>
            <a:r>
              <a:rPr lang="en-US" altLang="ja-JP" dirty="0" smtClean="0"/>
              <a:t>01</a:t>
            </a:r>
            <a:endParaRPr kumimoji="1" lang="ja-JP" altLang="en-US" dirty="0"/>
          </a:p>
        </p:txBody>
      </p:sp>
      <p:sp>
        <p:nvSpPr>
          <p:cNvPr id="5" name="コンテンツ プレースホルダー 4"/>
          <p:cNvSpPr>
            <a:spLocks noGrp="1"/>
          </p:cNvSpPr>
          <p:nvPr>
            <p:ph idx="1"/>
          </p:nvPr>
        </p:nvSpPr>
        <p:spPr/>
        <p:txBody>
          <a:bodyPr/>
          <a:lstStyle/>
          <a:p>
            <a:r>
              <a:rPr lang="en-US" altLang="ja-JP" dirty="0" smtClean="0"/>
              <a:t>Photon</a:t>
            </a:r>
            <a:r>
              <a:rPr lang="ja-JP" altLang="en-US" dirty="0" smtClean="0"/>
              <a:t>のスクリプトをオブジェクトに張り付ける</a:t>
            </a:r>
            <a:r>
              <a:rPr lang="en-US" altLang="ja-JP" dirty="0"/>
              <a:t/>
            </a:r>
            <a:br>
              <a:rPr lang="en-US" altLang="ja-JP" dirty="0"/>
            </a:br>
            <a:r>
              <a:rPr lang="en-US" altLang="ja-JP" dirty="0" smtClean="0"/>
              <a:t>[Assets]-[Photon </a:t>
            </a:r>
            <a:r>
              <a:rPr lang="en-US" altLang="ja-JP" dirty="0"/>
              <a:t>Unity </a:t>
            </a:r>
            <a:r>
              <a:rPr lang="en-US" altLang="ja-JP" dirty="0" smtClean="0"/>
              <a:t>Networking]-[Demos]-[</a:t>
            </a:r>
            <a:r>
              <a:rPr lang="en-US" altLang="ja-JP" dirty="0" err="1" smtClean="0"/>
              <a:t>MarcoPolo</a:t>
            </a:r>
            <a:r>
              <a:rPr lang="en-US" altLang="ja-JP" dirty="0"/>
              <a:t>-Tutorial]-[</a:t>
            </a:r>
            <a:r>
              <a:rPr lang="en-US" altLang="ja-JP" dirty="0" err="1" smtClean="0"/>
              <a:t>RandomMatchmaker</a:t>
            </a:r>
            <a:r>
              <a:rPr lang="en-US" altLang="ja-JP" dirty="0" smtClean="0"/>
              <a:t>]</a:t>
            </a:r>
            <a:r>
              <a:rPr lang="ja-JP" altLang="en-US" dirty="0" smtClean="0"/>
              <a:t>を</a:t>
            </a:r>
            <a:r>
              <a:rPr lang="en-US" altLang="ja-JP" dirty="0" err="1" smtClean="0"/>
              <a:t>GameObject</a:t>
            </a:r>
            <a:r>
              <a:rPr lang="ja-JP" altLang="en-US" dirty="0" smtClean="0"/>
              <a:t>にドロップする</a:t>
            </a:r>
            <a:endParaRPr lang="en-US" altLang="ja-JP" dirty="0"/>
          </a:p>
        </p:txBody>
      </p:sp>
      <p:pic>
        <p:nvPicPr>
          <p:cNvPr id="3" name="図 2"/>
          <p:cNvPicPr>
            <a:picLocks noChangeAspect="1"/>
          </p:cNvPicPr>
          <p:nvPr/>
        </p:nvPicPr>
        <p:blipFill rotWithShape="1">
          <a:blip r:embed="rId2"/>
          <a:srcRect l="37872" t="6914" r="27251" b="34938"/>
          <a:stretch/>
        </p:blipFill>
        <p:spPr>
          <a:xfrm>
            <a:off x="1187776" y="2517378"/>
            <a:ext cx="3728068" cy="3613004"/>
          </a:xfrm>
          <a:prstGeom prst="rect">
            <a:avLst/>
          </a:prstGeom>
        </p:spPr>
      </p:pic>
      <p:cxnSp>
        <p:nvCxnSpPr>
          <p:cNvPr id="15" name="カギ線コネクタ 14"/>
          <p:cNvCxnSpPr/>
          <p:nvPr/>
        </p:nvCxnSpPr>
        <p:spPr>
          <a:xfrm rot="16200000" flipV="1">
            <a:off x="1339643" y="3131676"/>
            <a:ext cx="2790563" cy="2498048"/>
          </a:xfrm>
          <a:prstGeom prst="bentConnector3">
            <a:avLst>
              <a:gd name="adj1" fmla="val 50000"/>
            </a:avLst>
          </a:prstGeom>
          <a:noFill/>
          <a:ln w="57150">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pic>
        <p:nvPicPr>
          <p:cNvPr id="8" name="図 7"/>
          <p:cNvPicPr>
            <a:picLocks noChangeAspect="1"/>
          </p:cNvPicPr>
          <p:nvPr/>
        </p:nvPicPr>
        <p:blipFill rotWithShape="1">
          <a:blip r:embed="rId3"/>
          <a:srcRect l="30950" t="6084" r="-1" b="57709"/>
          <a:stretch/>
        </p:blipFill>
        <p:spPr>
          <a:xfrm>
            <a:off x="5556869" y="3316419"/>
            <a:ext cx="5581032" cy="2160134"/>
          </a:xfrm>
          <a:prstGeom prst="rect">
            <a:avLst/>
          </a:prstGeom>
        </p:spPr>
      </p:pic>
      <p:sp>
        <p:nvSpPr>
          <p:cNvPr id="16" name="正方形/長方形 15"/>
          <p:cNvSpPr/>
          <p:nvPr/>
        </p:nvSpPr>
        <p:spPr>
          <a:xfrm>
            <a:off x="8833132" y="4348464"/>
            <a:ext cx="2406368" cy="809361"/>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33"/>
          </a:p>
        </p:txBody>
      </p:sp>
      <p:sp>
        <p:nvSpPr>
          <p:cNvPr id="17" name="テキスト ボックス 16"/>
          <p:cNvSpPr txBox="1"/>
          <p:nvPr/>
        </p:nvSpPr>
        <p:spPr>
          <a:xfrm>
            <a:off x="5556869" y="5670374"/>
            <a:ext cx="5581032" cy="338554"/>
          </a:xfrm>
          <a:prstGeom prst="rect">
            <a:avLst/>
          </a:prstGeom>
          <a:noFill/>
        </p:spPr>
        <p:txBody>
          <a:bodyPr wrap="square" rtlCol="0">
            <a:spAutoFit/>
          </a:bodyPr>
          <a:lstStyle/>
          <a:p>
            <a:r>
              <a:rPr kumimoji="1" lang="en-US" altLang="ja-JP" sz="1600" dirty="0" smtClean="0"/>
              <a:t>[Inspector]</a:t>
            </a:r>
            <a:r>
              <a:rPr kumimoji="1" lang="ja-JP" altLang="en-US" sz="1600" dirty="0" smtClean="0"/>
              <a:t>で</a:t>
            </a:r>
            <a:r>
              <a:rPr kumimoji="1" lang="en-US" altLang="ja-JP" sz="1600" dirty="0" err="1" smtClean="0"/>
              <a:t>GameObject</a:t>
            </a:r>
            <a:r>
              <a:rPr kumimoji="1" lang="ja-JP" altLang="en-US" sz="1600" dirty="0" smtClean="0"/>
              <a:t>にスクリプトがつきます。</a:t>
            </a:r>
            <a:endParaRPr kumimoji="1" lang="ja-JP" altLang="en-US" sz="1600" dirty="0"/>
          </a:p>
        </p:txBody>
      </p:sp>
      <p:sp>
        <p:nvSpPr>
          <p:cNvPr id="2" name="スライド番号プレースホルダー 1"/>
          <p:cNvSpPr>
            <a:spLocks noGrp="1"/>
          </p:cNvSpPr>
          <p:nvPr>
            <p:ph type="sldNum" sz="quarter" idx="12"/>
          </p:nvPr>
        </p:nvSpPr>
        <p:spPr/>
        <p:txBody>
          <a:bodyPr/>
          <a:lstStyle/>
          <a:p>
            <a:fld id="{D57F1E4F-1CFF-5643-939E-217C01CDF565}" type="slidenum">
              <a:rPr lang="en-US" smtClean="0"/>
              <a:pPr/>
              <a:t>61</a:t>
            </a:fld>
            <a:endParaRPr lang="en-US" dirty="0"/>
          </a:p>
        </p:txBody>
      </p:sp>
    </p:spTree>
    <p:extLst>
      <p:ext uri="{BB962C8B-B14F-4D97-AF65-F5344CB8AC3E}">
        <p14:creationId xmlns:p14="http://schemas.microsoft.com/office/powerpoint/2010/main" val="130709504"/>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rotWithShape="1">
          <a:blip r:embed="rId2"/>
          <a:srcRect l="48889" t="6544" r="32639" b="61851"/>
          <a:stretch/>
        </p:blipFill>
        <p:spPr>
          <a:xfrm>
            <a:off x="952500" y="2617970"/>
            <a:ext cx="3378200" cy="3251200"/>
          </a:xfrm>
          <a:prstGeom prst="rect">
            <a:avLst/>
          </a:prstGeom>
        </p:spPr>
      </p:pic>
      <p:sp>
        <p:nvSpPr>
          <p:cNvPr id="4" name="タイトル 3"/>
          <p:cNvSpPr>
            <a:spLocks noGrp="1"/>
          </p:cNvSpPr>
          <p:nvPr>
            <p:ph type="title"/>
          </p:nvPr>
        </p:nvSpPr>
        <p:spPr/>
        <p:txBody>
          <a:bodyPr>
            <a:normAutofit fontScale="90000"/>
          </a:bodyPr>
          <a:lstStyle/>
          <a:p>
            <a:r>
              <a:rPr lang="ja-JP" altLang="en-US" dirty="0"/>
              <a:t>床</a:t>
            </a:r>
            <a:r>
              <a:rPr lang="ja-JP" altLang="en-US" dirty="0" smtClean="0"/>
              <a:t>をつくる </a:t>
            </a:r>
            <a:r>
              <a:rPr lang="en-US" altLang="ja-JP" dirty="0" smtClean="0"/>
              <a:t>01</a:t>
            </a:r>
            <a:endParaRPr kumimoji="1" lang="ja-JP" altLang="en-US" dirty="0"/>
          </a:p>
        </p:txBody>
      </p:sp>
      <p:sp>
        <p:nvSpPr>
          <p:cNvPr id="5" name="コンテンツ プレースホルダー 4"/>
          <p:cNvSpPr>
            <a:spLocks noGrp="1"/>
          </p:cNvSpPr>
          <p:nvPr>
            <p:ph idx="1"/>
          </p:nvPr>
        </p:nvSpPr>
        <p:spPr/>
        <p:txBody>
          <a:bodyPr/>
          <a:lstStyle/>
          <a:p>
            <a:r>
              <a:rPr lang="ja-JP" altLang="en-US" dirty="0"/>
              <a:t>キャラクタ</a:t>
            </a:r>
            <a:r>
              <a:rPr lang="ja-JP" altLang="en-US" dirty="0" smtClean="0"/>
              <a:t>ーが動き回る床をつくる</a:t>
            </a:r>
            <a:r>
              <a:rPr lang="en-US" altLang="ja-JP" dirty="0"/>
              <a:t/>
            </a:r>
            <a:br>
              <a:rPr lang="en-US" altLang="ja-JP" dirty="0"/>
            </a:br>
            <a:r>
              <a:rPr lang="en-US" altLang="ja-JP" dirty="0" smtClean="0"/>
              <a:t>[Hierarchy]-[3D Objects]-[Plane]</a:t>
            </a:r>
            <a:br>
              <a:rPr lang="en-US" altLang="ja-JP" dirty="0" smtClean="0"/>
            </a:br>
            <a:r>
              <a:rPr lang="en-US" altLang="ja-JP" dirty="0" smtClean="0"/>
              <a:t>Scale (X, Y, Z)</a:t>
            </a:r>
            <a:r>
              <a:rPr lang="ja-JP" altLang="en-US" dirty="0" smtClean="0"/>
              <a:t>を</a:t>
            </a:r>
            <a:r>
              <a:rPr lang="en-US" altLang="ja-JP" dirty="0" smtClean="0"/>
              <a:t>(10, 1, 10)</a:t>
            </a:r>
            <a:r>
              <a:rPr lang="ja-JP" altLang="en-US" dirty="0" smtClean="0"/>
              <a:t>とする</a:t>
            </a:r>
            <a:endParaRPr lang="en-US" altLang="ja-JP" dirty="0"/>
          </a:p>
        </p:txBody>
      </p:sp>
      <p:cxnSp>
        <p:nvCxnSpPr>
          <p:cNvPr id="15" name="カギ線コネクタ 14"/>
          <p:cNvCxnSpPr>
            <a:stCxn id="2" idx="3"/>
          </p:cNvCxnSpPr>
          <p:nvPr/>
        </p:nvCxnSpPr>
        <p:spPr>
          <a:xfrm flipV="1">
            <a:off x="4330700" y="4114801"/>
            <a:ext cx="849139" cy="128769"/>
          </a:xfrm>
          <a:prstGeom prst="bentConnector3">
            <a:avLst>
              <a:gd name="adj1" fmla="val 50000"/>
            </a:avLst>
          </a:prstGeom>
          <a:noFill/>
          <a:ln w="57150">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pic>
        <p:nvPicPr>
          <p:cNvPr id="6" name="図 5"/>
          <p:cNvPicPr>
            <a:picLocks noChangeAspect="1"/>
          </p:cNvPicPr>
          <p:nvPr/>
        </p:nvPicPr>
        <p:blipFill rotWithShape="1">
          <a:blip r:embed="rId3"/>
          <a:srcRect l="77700" t="6790" b="67448"/>
          <a:stretch/>
        </p:blipFill>
        <p:spPr>
          <a:xfrm>
            <a:off x="5179839" y="2763918"/>
            <a:ext cx="3946525" cy="2650181"/>
          </a:xfrm>
          <a:prstGeom prst="rect">
            <a:avLst/>
          </a:prstGeom>
        </p:spPr>
      </p:pic>
      <p:sp>
        <p:nvSpPr>
          <p:cNvPr id="16" name="正方形/長方形 15"/>
          <p:cNvSpPr/>
          <p:nvPr/>
        </p:nvSpPr>
        <p:spPr>
          <a:xfrm>
            <a:off x="6540500" y="3720441"/>
            <a:ext cx="2733501" cy="39436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33"/>
          </a:p>
        </p:txBody>
      </p:sp>
      <p:sp>
        <p:nvSpPr>
          <p:cNvPr id="3" name="スライド番号プレースホルダー 2"/>
          <p:cNvSpPr>
            <a:spLocks noGrp="1"/>
          </p:cNvSpPr>
          <p:nvPr>
            <p:ph type="sldNum" sz="quarter" idx="12"/>
          </p:nvPr>
        </p:nvSpPr>
        <p:spPr/>
        <p:txBody>
          <a:bodyPr/>
          <a:lstStyle/>
          <a:p>
            <a:fld id="{D57F1E4F-1CFF-5643-939E-217C01CDF565}" type="slidenum">
              <a:rPr lang="en-US" smtClean="0"/>
              <a:pPr/>
              <a:t>62</a:t>
            </a:fld>
            <a:endParaRPr lang="en-US" dirty="0"/>
          </a:p>
        </p:txBody>
      </p:sp>
    </p:spTree>
    <p:extLst>
      <p:ext uri="{BB962C8B-B14F-4D97-AF65-F5344CB8AC3E}">
        <p14:creationId xmlns:p14="http://schemas.microsoft.com/office/powerpoint/2010/main" val="3659811115"/>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normAutofit fontScale="90000"/>
          </a:bodyPr>
          <a:lstStyle/>
          <a:p>
            <a:r>
              <a:rPr lang="ja-JP" altLang="en-US" dirty="0"/>
              <a:t>床</a:t>
            </a:r>
            <a:r>
              <a:rPr lang="ja-JP" altLang="en-US" dirty="0" smtClean="0"/>
              <a:t>をつくる </a:t>
            </a:r>
            <a:r>
              <a:rPr lang="en-US" altLang="ja-JP" dirty="0" smtClean="0"/>
              <a:t>02</a:t>
            </a:r>
            <a:endParaRPr kumimoji="1" lang="ja-JP" altLang="en-US" dirty="0"/>
          </a:p>
        </p:txBody>
      </p:sp>
      <p:sp>
        <p:nvSpPr>
          <p:cNvPr id="5" name="コンテンツ プレースホルダー 4"/>
          <p:cNvSpPr>
            <a:spLocks noGrp="1"/>
          </p:cNvSpPr>
          <p:nvPr>
            <p:ph idx="1"/>
          </p:nvPr>
        </p:nvSpPr>
        <p:spPr/>
        <p:txBody>
          <a:bodyPr/>
          <a:lstStyle/>
          <a:p>
            <a:r>
              <a:rPr lang="ja-JP" altLang="en-US" dirty="0"/>
              <a:t>床</a:t>
            </a:r>
            <a:r>
              <a:rPr lang="ja-JP" altLang="en-US" dirty="0" smtClean="0"/>
              <a:t>ができるとこんなビューになります</a:t>
            </a:r>
            <a:endParaRPr lang="en-US" altLang="ja-JP" dirty="0"/>
          </a:p>
        </p:txBody>
      </p:sp>
      <p:pic>
        <p:nvPicPr>
          <p:cNvPr id="3" name="図 2"/>
          <p:cNvPicPr>
            <a:picLocks noChangeAspect="1"/>
          </p:cNvPicPr>
          <p:nvPr/>
        </p:nvPicPr>
        <p:blipFill rotWithShape="1">
          <a:blip r:embed="rId2"/>
          <a:srcRect t="7105" r="45694"/>
          <a:stretch/>
        </p:blipFill>
        <p:spPr>
          <a:xfrm>
            <a:off x="3557742" y="1996207"/>
            <a:ext cx="4200804" cy="4176960"/>
          </a:xfrm>
          <a:prstGeom prst="rect">
            <a:avLst/>
          </a:prstGeom>
        </p:spPr>
      </p:pic>
      <p:sp>
        <p:nvSpPr>
          <p:cNvPr id="2" name="スライド番号プレースホルダー 1"/>
          <p:cNvSpPr>
            <a:spLocks noGrp="1"/>
          </p:cNvSpPr>
          <p:nvPr>
            <p:ph type="sldNum" sz="quarter" idx="12"/>
          </p:nvPr>
        </p:nvSpPr>
        <p:spPr/>
        <p:txBody>
          <a:bodyPr/>
          <a:lstStyle/>
          <a:p>
            <a:fld id="{D57F1E4F-1CFF-5643-939E-217C01CDF565}" type="slidenum">
              <a:rPr lang="en-US" smtClean="0"/>
              <a:pPr/>
              <a:t>63</a:t>
            </a:fld>
            <a:endParaRPr lang="en-US" dirty="0"/>
          </a:p>
        </p:txBody>
      </p:sp>
    </p:spTree>
    <p:extLst>
      <p:ext uri="{BB962C8B-B14F-4D97-AF65-F5344CB8AC3E}">
        <p14:creationId xmlns:p14="http://schemas.microsoft.com/office/powerpoint/2010/main" val="2914891223"/>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lstStyle/>
          <a:p>
            <a:r>
              <a:rPr kumimoji="1" lang="ja-JP" altLang="en-US" dirty="0" smtClean="0"/>
              <a:t>ここで</a:t>
            </a:r>
            <a:r>
              <a:rPr lang="ja-JP" altLang="en-US" dirty="0"/>
              <a:t>動</a:t>
            </a:r>
            <a:r>
              <a:rPr lang="ja-JP" altLang="en-US" dirty="0" smtClean="0"/>
              <a:t>かしてみましょう</a:t>
            </a:r>
            <a:r>
              <a:rPr lang="ja-JP" altLang="en-US" dirty="0"/>
              <a:t>！</a:t>
            </a:r>
            <a:endParaRPr kumimoji="1" lang="ja-JP" altLang="en-US" dirty="0"/>
          </a:p>
        </p:txBody>
      </p:sp>
      <p:sp>
        <p:nvSpPr>
          <p:cNvPr id="5" name="テキスト プレースホルダー 4"/>
          <p:cNvSpPr>
            <a:spLocks noGrp="1"/>
          </p:cNvSpPr>
          <p:nvPr>
            <p:ph type="body" idx="1"/>
          </p:nvPr>
        </p:nvSpPr>
        <p:spPr/>
        <p:txBody>
          <a:bodyPr/>
          <a:lstStyle/>
          <a:p>
            <a:endParaRPr kumimoji="1" lang="ja-JP" altLang="en-US" dirty="0"/>
          </a:p>
        </p:txBody>
      </p:sp>
      <p:sp>
        <p:nvSpPr>
          <p:cNvPr id="6" name="正方形/長方形 5"/>
          <p:cNvSpPr/>
          <p:nvPr/>
        </p:nvSpPr>
        <p:spPr>
          <a:xfrm>
            <a:off x="3962400" y="4634482"/>
            <a:ext cx="4889500" cy="646331"/>
          </a:xfrm>
          <a:prstGeom prst="rect">
            <a:avLst/>
          </a:prstGeom>
        </p:spPr>
        <p:txBody>
          <a:bodyPr wrap="square">
            <a:spAutoFit/>
          </a:bodyPr>
          <a:lstStyle/>
          <a:p>
            <a:r>
              <a:rPr lang="en-US" altLang="ja-JP" sz="3600" dirty="0">
                <a:hlinkClick r:id="rId2"/>
              </a:rPr>
              <a:t>http://goo.gl/kS51SK</a:t>
            </a:r>
            <a:endParaRPr lang="ja-JP" altLang="en-US" sz="3600" dirty="0"/>
          </a:p>
        </p:txBody>
      </p:sp>
      <p:sp>
        <p:nvSpPr>
          <p:cNvPr id="7" name="正方形/長方形 6"/>
          <p:cNvSpPr/>
          <p:nvPr/>
        </p:nvSpPr>
        <p:spPr>
          <a:xfrm>
            <a:off x="3962400" y="5707698"/>
            <a:ext cx="4794902" cy="646331"/>
          </a:xfrm>
          <a:prstGeom prst="rect">
            <a:avLst/>
          </a:prstGeom>
        </p:spPr>
        <p:txBody>
          <a:bodyPr wrap="none">
            <a:spAutoFit/>
          </a:bodyPr>
          <a:lstStyle/>
          <a:p>
            <a:r>
              <a:rPr lang="ja-JP" altLang="en-US" sz="3600" dirty="0">
                <a:hlinkClick r:id="rId3"/>
              </a:rPr>
              <a:t>http://goo.gl/x0h6Yw</a:t>
            </a:r>
            <a:endParaRPr lang="ja-JP" altLang="en-US" sz="3600" dirty="0"/>
          </a:p>
        </p:txBody>
      </p:sp>
      <p:sp>
        <p:nvSpPr>
          <p:cNvPr id="8" name="テキスト ボックス 7"/>
          <p:cNvSpPr txBox="1"/>
          <p:nvPr/>
        </p:nvSpPr>
        <p:spPr>
          <a:xfrm>
            <a:off x="1918730" y="4693398"/>
            <a:ext cx="2043671" cy="646331"/>
          </a:xfrm>
          <a:prstGeom prst="rect">
            <a:avLst/>
          </a:prstGeom>
          <a:noFill/>
        </p:spPr>
        <p:txBody>
          <a:bodyPr wrap="square" rtlCol="0">
            <a:spAutoFit/>
          </a:bodyPr>
          <a:lstStyle/>
          <a:p>
            <a:r>
              <a:rPr kumimoji="1" lang="en-US" altLang="ja-JP" sz="3600" dirty="0" smtClean="0"/>
              <a:t>Room</a:t>
            </a:r>
            <a:r>
              <a:rPr kumimoji="1" lang="ja-JP" altLang="en-US" sz="3600" dirty="0" smtClean="0"/>
              <a:t> </a:t>
            </a:r>
            <a:r>
              <a:rPr kumimoji="1" lang="en-US" altLang="ja-JP" sz="3600" dirty="0" smtClean="0"/>
              <a:t>01</a:t>
            </a:r>
            <a:endParaRPr kumimoji="1" lang="ja-JP" altLang="en-US" sz="3600" dirty="0"/>
          </a:p>
        </p:txBody>
      </p:sp>
      <p:sp>
        <p:nvSpPr>
          <p:cNvPr id="9" name="テキスト ボックス 8"/>
          <p:cNvSpPr txBox="1"/>
          <p:nvPr/>
        </p:nvSpPr>
        <p:spPr>
          <a:xfrm>
            <a:off x="1918729" y="5766613"/>
            <a:ext cx="2043671" cy="646331"/>
          </a:xfrm>
          <a:prstGeom prst="rect">
            <a:avLst/>
          </a:prstGeom>
          <a:noFill/>
        </p:spPr>
        <p:txBody>
          <a:bodyPr wrap="square" rtlCol="0">
            <a:spAutoFit/>
          </a:bodyPr>
          <a:lstStyle/>
          <a:p>
            <a:r>
              <a:rPr kumimoji="1" lang="en-US" altLang="ja-JP" sz="3600" dirty="0" smtClean="0"/>
              <a:t>Room</a:t>
            </a:r>
            <a:r>
              <a:rPr kumimoji="1" lang="ja-JP" altLang="en-US" sz="3600" dirty="0" smtClean="0"/>
              <a:t> </a:t>
            </a:r>
            <a:r>
              <a:rPr kumimoji="1" lang="en-US" altLang="ja-JP" sz="3600" dirty="0" smtClean="0"/>
              <a:t>02</a:t>
            </a:r>
            <a:endParaRPr kumimoji="1" lang="ja-JP" altLang="en-US" sz="3600" dirty="0"/>
          </a:p>
        </p:txBody>
      </p:sp>
      <p:sp>
        <p:nvSpPr>
          <p:cNvPr id="2" name="スライド番号プレースホルダー 1"/>
          <p:cNvSpPr>
            <a:spLocks noGrp="1"/>
          </p:cNvSpPr>
          <p:nvPr>
            <p:ph type="sldNum" sz="quarter" idx="12"/>
          </p:nvPr>
        </p:nvSpPr>
        <p:spPr/>
        <p:txBody>
          <a:bodyPr/>
          <a:lstStyle/>
          <a:p>
            <a:fld id="{D57F1E4F-1CFF-5643-939E-217C01CDF565}" type="slidenum">
              <a:rPr lang="en-US" smtClean="0"/>
              <a:pPr/>
              <a:t>64</a:t>
            </a:fld>
            <a:endParaRPr lang="en-US" dirty="0"/>
          </a:p>
        </p:txBody>
      </p:sp>
    </p:spTree>
    <p:extLst>
      <p:ext uri="{BB962C8B-B14F-4D97-AF65-F5344CB8AC3E}">
        <p14:creationId xmlns:p14="http://schemas.microsoft.com/office/powerpoint/2010/main" val="2737126707"/>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normAutofit/>
          </a:bodyPr>
          <a:lstStyle/>
          <a:p>
            <a:r>
              <a:rPr lang="en-US" altLang="ja-JP" sz="3200" dirty="0" smtClean="0"/>
              <a:t>4</a:t>
            </a:r>
            <a:r>
              <a:rPr kumimoji="1" lang="en-US" altLang="ja-JP" sz="3200" dirty="0" smtClean="0"/>
              <a:t>.</a:t>
            </a:r>
            <a:r>
              <a:rPr lang="ja-JP" altLang="en-US" sz="3200" dirty="0"/>
              <a:t>みんなで同じルームの中を飛んでみよう！</a:t>
            </a:r>
            <a:endParaRPr kumimoji="1" lang="ja-JP" altLang="en-US" sz="3200" dirty="0"/>
          </a:p>
        </p:txBody>
      </p:sp>
      <p:sp>
        <p:nvSpPr>
          <p:cNvPr id="5" name="テキスト プレースホルダー 4"/>
          <p:cNvSpPr>
            <a:spLocks noGrp="1"/>
          </p:cNvSpPr>
          <p:nvPr>
            <p:ph type="body" idx="1"/>
          </p:nvPr>
        </p:nvSpPr>
        <p:spPr>
          <a:xfrm>
            <a:off x="677335" y="5417784"/>
            <a:ext cx="8596668" cy="860400"/>
          </a:xfrm>
        </p:spPr>
        <p:txBody>
          <a:bodyPr/>
          <a:lstStyle/>
          <a:p>
            <a:pPr algn="r"/>
            <a:r>
              <a:rPr lang="ja-JP" altLang="en-US" dirty="0" smtClean="0"/>
              <a:t>完成状態のサンプルコード：</a:t>
            </a:r>
            <a:r>
              <a:rPr lang="ja-JP" altLang="en-US" dirty="0"/>
              <a:t>　</a:t>
            </a:r>
            <a:endParaRPr lang="en-US" altLang="ja-JP" dirty="0" smtClean="0"/>
          </a:p>
          <a:p>
            <a:pPr algn="r"/>
            <a:r>
              <a:rPr lang="en-US" altLang="ja-JP" dirty="0"/>
              <a:t>https://github.com/SystemFriend/PhotonFlySample</a:t>
            </a:r>
            <a:endParaRPr lang="ja-JP" altLang="en-US" dirty="0"/>
          </a:p>
        </p:txBody>
      </p:sp>
      <p:sp>
        <p:nvSpPr>
          <p:cNvPr id="2" name="スライド番号プレースホルダー 1"/>
          <p:cNvSpPr>
            <a:spLocks noGrp="1"/>
          </p:cNvSpPr>
          <p:nvPr>
            <p:ph type="sldNum" sz="quarter" idx="12"/>
          </p:nvPr>
        </p:nvSpPr>
        <p:spPr/>
        <p:txBody>
          <a:bodyPr/>
          <a:lstStyle/>
          <a:p>
            <a:fld id="{D57F1E4F-1CFF-5643-939E-217C01CDF565}" type="slidenum">
              <a:rPr lang="en-US" smtClean="0"/>
              <a:pPr/>
              <a:t>65</a:t>
            </a:fld>
            <a:endParaRPr lang="en-US" dirty="0"/>
          </a:p>
        </p:txBody>
      </p:sp>
    </p:spTree>
    <p:extLst>
      <p:ext uri="{BB962C8B-B14F-4D97-AF65-F5344CB8AC3E}">
        <p14:creationId xmlns:p14="http://schemas.microsoft.com/office/powerpoint/2010/main" val="1926751780"/>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normAutofit fontScale="90000"/>
          </a:bodyPr>
          <a:lstStyle/>
          <a:p>
            <a:r>
              <a:rPr kumimoji="1" lang="en-US" altLang="ja-JP" dirty="0" smtClean="0"/>
              <a:t>Let’s fly!</a:t>
            </a:r>
            <a:endParaRPr kumimoji="1" lang="ja-JP" altLang="en-US" dirty="0"/>
          </a:p>
        </p:txBody>
      </p:sp>
      <p:sp>
        <p:nvSpPr>
          <p:cNvPr id="5" name="コンテンツ プレースホルダー 4"/>
          <p:cNvSpPr>
            <a:spLocks noGrp="1"/>
          </p:cNvSpPr>
          <p:nvPr>
            <p:ph idx="1"/>
          </p:nvPr>
        </p:nvSpPr>
        <p:spPr/>
        <p:txBody>
          <a:bodyPr/>
          <a:lstStyle/>
          <a:p>
            <a:r>
              <a:rPr lang="ja-JP" altLang="en-US" dirty="0" smtClean="0"/>
              <a:t>前のセクションで作成したデモに少し手を加えたものを用意しました。</a:t>
            </a:r>
            <a:r>
              <a:rPr lang="en-US" altLang="ja-JP" dirty="0" smtClean="0"/>
              <a:t/>
            </a:r>
            <a:br>
              <a:rPr lang="en-US" altLang="ja-JP" dirty="0" smtClean="0"/>
            </a:br>
            <a:r>
              <a:rPr lang="ja-JP" altLang="en-US" dirty="0" smtClean="0"/>
              <a:t>自由にフライトを楽しんでください！</a:t>
            </a:r>
            <a:endParaRPr lang="en-US" altLang="ja-JP" dirty="0" smtClean="0"/>
          </a:p>
          <a:p>
            <a:endParaRPr lang="en-US" altLang="ja-JP" dirty="0"/>
          </a:p>
          <a:p>
            <a:pPr marL="0" indent="0">
              <a:buNone/>
            </a:pPr>
            <a:r>
              <a:rPr lang="ja-JP" altLang="en-US" dirty="0" smtClean="0"/>
              <a:t>操作方法：</a:t>
            </a:r>
            <a:endParaRPr lang="en-US" altLang="ja-JP" dirty="0" smtClean="0"/>
          </a:p>
          <a:p>
            <a:pPr marL="0" indent="0">
              <a:buNone/>
            </a:pPr>
            <a:r>
              <a:rPr lang="ja-JP" altLang="en-US" dirty="0"/>
              <a:t>　</a:t>
            </a:r>
            <a:r>
              <a:rPr lang="ja-JP" altLang="en-US" dirty="0" smtClean="0"/>
              <a:t>←　→　　　　　操縦桿左右</a:t>
            </a:r>
            <a:endParaRPr lang="en-US" altLang="ja-JP" dirty="0" smtClean="0"/>
          </a:p>
          <a:p>
            <a:pPr marL="0" indent="0">
              <a:buNone/>
            </a:pPr>
            <a:r>
              <a:rPr lang="ja-JP" altLang="en-US" dirty="0"/>
              <a:t>　</a:t>
            </a:r>
            <a:r>
              <a:rPr lang="ja-JP" altLang="en-US" dirty="0" smtClean="0"/>
              <a:t>↑　↓　　　　　操縦桿上下（上げると下降　下げると上昇）</a:t>
            </a:r>
            <a:endParaRPr lang="en-US" altLang="ja-JP" dirty="0" smtClean="0"/>
          </a:p>
          <a:p>
            <a:pPr marL="0" indent="0">
              <a:buNone/>
            </a:pPr>
            <a:r>
              <a:rPr lang="ja-JP" altLang="en-US" dirty="0"/>
              <a:t>　</a:t>
            </a:r>
            <a:r>
              <a:rPr lang="ja-JP" altLang="en-US" dirty="0" smtClean="0"/>
              <a:t>スペースキー　　自分視点と神視点の切り替え</a:t>
            </a:r>
            <a:endParaRPr lang="en-US" altLang="ja-JP" dirty="0" smtClean="0"/>
          </a:p>
        </p:txBody>
      </p:sp>
      <p:sp>
        <p:nvSpPr>
          <p:cNvPr id="6" name="正方形/長方形 5"/>
          <p:cNvSpPr/>
          <p:nvPr/>
        </p:nvSpPr>
        <p:spPr>
          <a:xfrm>
            <a:off x="3962400" y="4634482"/>
            <a:ext cx="4889500" cy="646331"/>
          </a:xfrm>
          <a:prstGeom prst="rect">
            <a:avLst/>
          </a:prstGeom>
        </p:spPr>
        <p:txBody>
          <a:bodyPr wrap="square">
            <a:spAutoFit/>
          </a:bodyPr>
          <a:lstStyle/>
          <a:p>
            <a:r>
              <a:rPr lang="en-US" altLang="ja-JP" sz="3600" dirty="0">
                <a:hlinkClick r:id="rId2"/>
              </a:rPr>
              <a:t>http://goo.gl/gPGhOy</a:t>
            </a:r>
            <a:endParaRPr lang="ja-JP" altLang="en-US" sz="3600" dirty="0"/>
          </a:p>
        </p:txBody>
      </p:sp>
      <p:sp>
        <p:nvSpPr>
          <p:cNvPr id="7" name="正方形/長方形 6"/>
          <p:cNvSpPr/>
          <p:nvPr/>
        </p:nvSpPr>
        <p:spPr>
          <a:xfrm>
            <a:off x="3962400" y="5707698"/>
            <a:ext cx="4794902" cy="646331"/>
          </a:xfrm>
          <a:prstGeom prst="rect">
            <a:avLst/>
          </a:prstGeom>
        </p:spPr>
        <p:txBody>
          <a:bodyPr wrap="none">
            <a:spAutoFit/>
          </a:bodyPr>
          <a:lstStyle/>
          <a:p>
            <a:r>
              <a:rPr lang="en-US" altLang="ja-JP" sz="3600" dirty="0">
                <a:hlinkClick r:id="rId3"/>
              </a:rPr>
              <a:t>http://goo.gl/D12kut</a:t>
            </a:r>
            <a:endParaRPr lang="ja-JP" altLang="en-US" sz="3600" dirty="0"/>
          </a:p>
        </p:txBody>
      </p:sp>
      <p:sp>
        <p:nvSpPr>
          <p:cNvPr id="8" name="テキスト ボックス 7"/>
          <p:cNvSpPr txBox="1"/>
          <p:nvPr/>
        </p:nvSpPr>
        <p:spPr>
          <a:xfrm>
            <a:off x="1918730" y="4693398"/>
            <a:ext cx="2043671" cy="646331"/>
          </a:xfrm>
          <a:prstGeom prst="rect">
            <a:avLst/>
          </a:prstGeom>
          <a:noFill/>
        </p:spPr>
        <p:txBody>
          <a:bodyPr wrap="square" rtlCol="0">
            <a:spAutoFit/>
          </a:bodyPr>
          <a:lstStyle/>
          <a:p>
            <a:r>
              <a:rPr kumimoji="1" lang="en-US" altLang="ja-JP" sz="3600" dirty="0" smtClean="0"/>
              <a:t>Room</a:t>
            </a:r>
            <a:r>
              <a:rPr kumimoji="1" lang="ja-JP" altLang="en-US" sz="3600" dirty="0" smtClean="0"/>
              <a:t> </a:t>
            </a:r>
            <a:r>
              <a:rPr kumimoji="1" lang="en-US" altLang="ja-JP" sz="3600" dirty="0" smtClean="0"/>
              <a:t>01</a:t>
            </a:r>
            <a:endParaRPr kumimoji="1" lang="ja-JP" altLang="en-US" sz="3600" dirty="0"/>
          </a:p>
        </p:txBody>
      </p:sp>
      <p:sp>
        <p:nvSpPr>
          <p:cNvPr id="9" name="テキスト ボックス 8"/>
          <p:cNvSpPr txBox="1"/>
          <p:nvPr/>
        </p:nvSpPr>
        <p:spPr>
          <a:xfrm>
            <a:off x="1918729" y="5766613"/>
            <a:ext cx="2043671" cy="646331"/>
          </a:xfrm>
          <a:prstGeom prst="rect">
            <a:avLst/>
          </a:prstGeom>
          <a:noFill/>
        </p:spPr>
        <p:txBody>
          <a:bodyPr wrap="square" rtlCol="0">
            <a:spAutoFit/>
          </a:bodyPr>
          <a:lstStyle/>
          <a:p>
            <a:r>
              <a:rPr kumimoji="1" lang="en-US" altLang="ja-JP" sz="3600" dirty="0" smtClean="0"/>
              <a:t>Room</a:t>
            </a:r>
            <a:r>
              <a:rPr kumimoji="1" lang="ja-JP" altLang="en-US" sz="3600" dirty="0" smtClean="0"/>
              <a:t> </a:t>
            </a:r>
            <a:r>
              <a:rPr kumimoji="1" lang="en-US" altLang="ja-JP" sz="3600" dirty="0" smtClean="0"/>
              <a:t>02</a:t>
            </a:r>
            <a:endParaRPr kumimoji="1" lang="ja-JP" altLang="en-US" sz="3600" dirty="0"/>
          </a:p>
        </p:txBody>
      </p:sp>
      <p:pic>
        <p:nvPicPr>
          <p:cNvPr id="2" name="図 1"/>
          <p:cNvPicPr>
            <a:picLocks noChangeAspect="1"/>
          </p:cNvPicPr>
          <p:nvPr/>
        </p:nvPicPr>
        <p:blipFill rotWithShape="1">
          <a:blip r:embed="rId4"/>
          <a:srcRect l="640"/>
          <a:stretch/>
        </p:blipFill>
        <p:spPr>
          <a:xfrm>
            <a:off x="8851899" y="1849202"/>
            <a:ext cx="3162385" cy="2417537"/>
          </a:xfrm>
          <a:prstGeom prst="rect">
            <a:avLst/>
          </a:prstGeom>
        </p:spPr>
      </p:pic>
      <p:pic>
        <p:nvPicPr>
          <p:cNvPr id="3" name="図 2"/>
          <p:cNvPicPr>
            <a:picLocks noChangeAspect="1"/>
          </p:cNvPicPr>
          <p:nvPr/>
        </p:nvPicPr>
        <p:blipFill rotWithShape="1">
          <a:blip r:embed="rId5"/>
          <a:srcRect l="4633" t="16683" r="3857" b="4525"/>
          <a:stretch/>
        </p:blipFill>
        <p:spPr>
          <a:xfrm>
            <a:off x="8851900" y="4347319"/>
            <a:ext cx="3162385" cy="2167525"/>
          </a:xfrm>
          <a:prstGeom prst="rect">
            <a:avLst/>
          </a:prstGeom>
        </p:spPr>
      </p:pic>
      <p:sp>
        <p:nvSpPr>
          <p:cNvPr id="10" name="スライド番号プレースホルダー 9"/>
          <p:cNvSpPr>
            <a:spLocks noGrp="1"/>
          </p:cNvSpPr>
          <p:nvPr>
            <p:ph type="sldNum" sz="quarter" idx="12"/>
          </p:nvPr>
        </p:nvSpPr>
        <p:spPr/>
        <p:txBody>
          <a:bodyPr/>
          <a:lstStyle/>
          <a:p>
            <a:fld id="{D57F1E4F-1CFF-5643-939E-217C01CDF565}" type="slidenum">
              <a:rPr lang="en-US" smtClean="0"/>
              <a:pPr/>
              <a:t>66</a:t>
            </a:fld>
            <a:endParaRPr lang="en-US" dirty="0"/>
          </a:p>
        </p:txBody>
      </p:sp>
    </p:spTree>
    <p:extLst>
      <p:ext uri="{BB962C8B-B14F-4D97-AF65-F5344CB8AC3E}">
        <p14:creationId xmlns:p14="http://schemas.microsoft.com/office/powerpoint/2010/main" val="823474476"/>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normAutofit/>
          </a:bodyPr>
          <a:lstStyle/>
          <a:p>
            <a:r>
              <a:rPr kumimoji="1" lang="en-US" altLang="ja-JP" sz="3200" dirty="0" smtClean="0"/>
              <a:t>5.</a:t>
            </a:r>
            <a:r>
              <a:rPr lang="ja-JP" altLang="en-US" sz="3200" dirty="0"/>
              <a:t>これは面白い！と思った人への</a:t>
            </a:r>
            <a:r>
              <a:rPr lang="en-US" altLang="ja-JP" sz="3200" dirty="0"/>
              <a:t>Next </a:t>
            </a:r>
            <a:r>
              <a:rPr lang="en-US" altLang="ja-JP" sz="3200" dirty="0" smtClean="0"/>
              <a:t>Step</a:t>
            </a:r>
            <a:endParaRPr kumimoji="1" lang="ja-JP" altLang="en-US" sz="3200" dirty="0"/>
          </a:p>
        </p:txBody>
      </p:sp>
      <p:sp>
        <p:nvSpPr>
          <p:cNvPr id="5" name="テキスト プレースホルダー 4"/>
          <p:cNvSpPr>
            <a:spLocks noGrp="1"/>
          </p:cNvSpPr>
          <p:nvPr>
            <p:ph type="body" idx="1"/>
          </p:nvPr>
        </p:nvSpPr>
        <p:spPr>
          <a:xfrm>
            <a:off x="677335" y="5417784"/>
            <a:ext cx="8596668" cy="860400"/>
          </a:xfrm>
        </p:spPr>
        <p:txBody>
          <a:bodyPr/>
          <a:lstStyle/>
          <a:p>
            <a:pPr algn="r"/>
            <a:endParaRPr lang="ja-JP" altLang="en-US" dirty="0"/>
          </a:p>
        </p:txBody>
      </p:sp>
      <p:sp>
        <p:nvSpPr>
          <p:cNvPr id="2" name="スライド番号プレースホルダー 1"/>
          <p:cNvSpPr>
            <a:spLocks noGrp="1"/>
          </p:cNvSpPr>
          <p:nvPr>
            <p:ph type="sldNum" sz="quarter" idx="12"/>
          </p:nvPr>
        </p:nvSpPr>
        <p:spPr/>
        <p:txBody>
          <a:bodyPr/>
          <a:lstStyle/>
          <a:p>
            <a:fld id="{D57F1E4F-1CFF-5643-939E-217C01CDF565}" type="slidenum">
              <a:rPr lang="en-US" smtClean="0"/>
              <a:pPr/>
              <a:t>67</a:t>
            </a:fld>
            <a:endParaRPr lang="en-US" dirty="0"/>
          </a:p>
        </p:txBody>
      </p:sp>
    </p:spTree>
    <p:extLst>
      <p:ext uri="{BB962C8B-B14F-4D97-AF65-F5344CB8AC3E}">
        <p14:creationId xmlns:p14="http://schemas.microsoft.com/office/powerpoint/2010/main" val="1810660846"/>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normAutofit fontScale="90000"/>
          </a:bodyPr>
          <a:lstStyle/>
          <a:p>
            <a:r>
              <a:rPr lang="ja-JP" altLang="en-US" dirty="0"/>
              <a:t>サンプル</a:t>
            </a:r>
            <a:r>
              <a:rPr lang="ja-JP" altLang="en-US" dirty="0" smtClean="0"/>
              <a:t>を改造しよう</a:t>
            </a:r>
            <a:endParaRPr kumimoji="1" lang="ja-JP" altLang="en-US" dirty="0"/>
          </a:p>
        </p:txBody>
      </p:sp>
      <p:sp>
        <p:nvSpPr>
          <p:cNvPr id="5" name="コンテンツ プレースホルダー 4"/>
          <p:cNvSpPr>
            <a:spLocks noGrp="1"/>
          </p:cNvSpPr>
          <p:nvPr>
            <p:ph idx="1"/>
          </p:nvPr>
        </p:nvSpPr>
        <p:spPr/>
        <p:txBody>
          <a:bodyPr/>
          <a:lstStyle/>
          <a:p>
            <a:r>
              <a:rPr kumimoji="1" lang="ja-JP" altLang="en-US" dirty="0" smtClean="0"/>
              <a:t>岩や他の飛行機にぶつかったときに跳ね返ったりダメージをうけたり</a:t>
            </a:r>
            <a:endParaRPr kumimoji="1" lang="en-US" altLang="ja-JP" dirty="0" smtClean="0"/>
          </a:p>
          <a:p>
            <a:r>
              <a:rPr lang="ja-JP" altLang="en-US" dirty="0"/>
              <a:t>弾</a:t>
            </a:r>
            <a:r>
              <a:rPr lang="ja-JP" altLang="en-US" dirty="0" smtClean="0"/>
              <a:t>を撃てるようにしたり</a:t>
            </a:r>
            <a:r>
              <a:rPr kumimoji="1" lang="ja-JP" altLang="en-US" dirty="0" smtClean="0"/>
              <a:t>スコアやステージを用意してよりゲームっぽくしてみたり</a:t>
            </a:r>
            <a:endParaRPr kumimoji="1" lang="en-US" altLang="ja-JP" dirty="0" smtClean="0"/>
          </a:p>
          <a:p>
            <a:r>
              <a:rPr lang="en-US" altLang="ja-JP" dirty="0" smtClean="0"/>
              <a:t>BGM</a:t>
            </a:r>
            <a:r>
              <a:rPr lang="ja-JP" altLang="en-US" dirty="0" smtClean="0"/>
              <a:t>や効果音を追加したり</a:t>
            </a:r>
            <a:endParaRPr lang="en-US" altLang="ja-JP" dirty="0" smtClean="0"/>
          </a:p>
          <a:p>
            <a:r>
              <a:rPr kumimoji="1" lang="en-US" altLang="ja-JP" dirty="0" err="1" smtClean="0"/>
              <a:t>AppStore</a:t>
            </a:r>
            <a:r>
              <a:rPr kumimoji="1" lang="ja-JP" altLang="en-US" dirty="0" smtClean="0"/>
              <a:t>や</a:t>
            </a:r>
            <a:r>
              <a:rPr kumimoji="1" lang="en-US" altLang="ja-JP" dirty="0" smtClean="0"/>
              <a:t>Google</a:t>
            </a:r>
            <a:r>
              <a:rPr lang="ja-JP" altLang="en-US" dirty="0"/>
              <a:t> </a:t>
            </a:r>
            <a:r>
              <a:rPr lang="en-US" altLang="ja-JP" dirty="0" smtClean="0"/>
              <a:t>Play</a:t>
            </a:r>
            <a:r>
              <a:rPr lang="ja-JP" altLang="en-US" dirty="0" smtClean="0"/>
              <a:t>ストア、</a:t>
            </a:r>
            <a:r>
              <a:rPr lang="en-US" altLang="ja-JP" dirty="0" err="1" smtClean="0"/>
              <a:t>Windos</a:t>
            </a:r>
            <a:r>
              <a:rPr lang="ja-JP" altLang="en-US" dirty="0" smtClean="0"/>
              <a:t>ストアなどストアにアプリをリリースしたり</a:t>
            </a:r>
            <a:endParaRPr lang="en-US" altLang="ja-JP" dirty="0" smtClean="0"/>
          </a:p>
          <a:p>
            <a:r>
              <a:rPr kumimoji="1" lang="ja-JP" altLang="en-US" dirty="0"/>
              <a:t>広告</a:t>
            </a:r>
            <a:r>
              <a:rPr kumimoji="1" lang="ja-JP" altLang="en-US" dirty="0" smtClean="0"/>
              <a:t>で儲けたり</a:t>
            </a:r>
            <a:r>
              <a:rPr kumimoji="1" lang="ja-JP" altLang="en-US" dirty="0" err="1" smtClean="0"/>
              <a:t>ｗ</a:t>
            </a:r>
            <a:endParaRPr kumimoji="1" lang="en-US" altLang="ja-JP" dirty="0" smtClean="0"/>
          </a:p>
          <a:p>
            <a:endParaRPr lang="en-US" altLang="ja-JP" dirty="0"/>
          </a:p>
          <a:p>
            <a:pPr marL="0" indent="0">
              <a:buNone/>
            </a:pPr>
            <a:r>
              <a:rPr kumimoji="1" lang="ja-JP" altLang="en-US" dirty="0" smtClean="0"/>
              <a:t>様々なことが</a:t>
            </a:r>
            <a:r>
              <a:rPr kumimoji="1" lang="en-US" altLang="ja-JP" dirty="0" smtClean="0"/>
              <a:t>Unity</a:t>
            </a:r>
            <a:r>
              <a:rPr lang="ja-JP" altLang="en-US" dirty="0" smtClean="0"/>
              <a:t>で行えます。</a:t>
            </a:r>
            <a:endParaRPr lang="en-US" altLang="ja-JP" dirty="0" smtClean="0"/>
          </a:p>
          <a:p>
            <a:pPr marL="0" indent="0">
              <a:buNone/>
            </a:pPr>
            <a:r>
              <a:rPr kumimoji="1" lang="ja-JP" altLang="en-US" dirty="0" smtClean="0"/>
              <a:t>ぜひトライしてみてください。</a:t>
            </a:r>
            <a:endParaRPr kumimoji="1" lang="ja-JP" altLang="en-US" dirty="0"/>
          </a:p>
        </p:txBody>
      </p:sp>
      <p:sp>
        <p:nvSpPr>
          <p:cNvPr id="2" name="スライド番号プレースホルダー 1"/>
          <p:cNvSpPr>
            <a:spLocks noGrp="1"/>
          </p:cNvSpPr>
          <p:nvPr>
            <p:ph type="sldNum" sz="quarter" idx="12"/>
          </p:nvPr>
        </p:nvSpPr>
        <p:spPr/>
        <p:txBody>
          <a:bodyPr/>
          <a:lstStyle/>
          <a:p>
            <a:fld id="{D57F1E4F-1CFF-5643-939E-217C01CDF565}" type="slidenum">
              <a:rPr lang="en-US" smtClean="0"/>
              <a:pPr/>
              <a:t>68</a:t>
            </a:fld>
            <a:endParaRPr lang="en-US" dirty="0"/>
          </a:p>
        </p:txBody>
      </p:sp>
    </p:spTree>
    <p:extLst>
      <p:ext uri="{BB962C8B-B14F-4D97-AF65-F5344CB8AC3E}">
        <p14:creationId xmlns:p14="http://schemas.microsoft.com/office/powerpoint/2010/main" val="161323249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normAutofit fontScale="90000"/>
          </a:bodyPr>
          <a:lstStyle/>
          <a:p>
            <a:r>
              <a:rPr lang="ja-JP" altLang="en-US" dirty="0"/>
              <a:t>困</a:t>
            </a:r>
            <a:r>
              <a:rPr lang="ja-JP" altLang="en-US" dirty="0" smtClean="0"/>
              <a:t>ったときに</a:t>
            </a:r>
            <a:r>
              <a:rPr lang="ja-JP" altLang="en-US" dirty="0"/>
              <a:t>は</a:t>
            </a:r>
            <a:endParaRPr kumimoji="1" lang="ja-JP" altLang="en-US" dirty="0"/>
          </a:p>
        </p:txBody>
      </p:sp>
      <p:sp>
        <p:nvSpPr>
          <p:cNvPr id="5" name="コンテンツ プレースホルダー 4"/>
          <p:cNvSpPr>
            <a:spLocks noGrp="1"/>
          </p:cNvSpPr>
          <p:nvPr>
            <p:ph idx="1"/>
          </p:nvPr>
        </p:nvSpPr>
        <p:spPr/>
        <p:txBody>
          <a:bodyPr/>
          <a:lstStyle/>
          <a:p>
            <a:pPr marL="0" indent="0">
              <a:buNone/>
            </a:pPr>
            <a:r>
              <a:rPr kumimoji="1" lang="ja-JP" altLang="en-US" dirty="0" smtClean="0"/>
              <a:t>このハンズオン会場にいる</a:t>
            </a:r>
            <a:r>
              <a:rPr kumimoji="1" lang="en-US" altLang="ja-JP" dirty="0" smtClean="0"/>
              <a:t>Unity</a:t>
            </a:r>
            <a:r>
              <a:rPr kumimoji="1" lang="ja-JP" altLang="en-US" dirty="0" smtClean="0"/>
              <a:t>関連コミュニティに参加して、学習をしたり教えてもらうこともできますね！</a:t>
            </a:r>
            <a:endParaRPr lang="en-US" altLang="ja-JP" dirty="0" smtClean="0"/>
          </a:p>
          <a:p>
            <a:pPr marL="0" indent="0">
              <a:buNone/>
            </a:pPr>
            <a:r>
              <a:rPr kumimoji="1" lang="ja-JP" altLang="en-US" dirty="0" smtClean="0"/>
              <a:t>ぜひ広島の</a:t>
            </a:r>
            <a:r>
              <a:rPr kumimoji="1" lang="en-US" altLang="ja-JP" dirty="0" smtClean="0"/>
              <a:t>Unity</a:t>
            </a:r>
            <a:r>
              <a:rPr kumimoji="1" lang="ja-JP" altLang="en-US" dirty="0" smtClean="0"/>
              <a:t>を盛り上げてください。</a:t>
            </a:r>
            <a:endParaRPr kumimoji="1" lang="ja-JP" altLang="en-US" dirty="0"/>
          </a:p>
        </p:txBody>
      </p:sp>
      <p:sp>
        <p:nvSpPr>
          <p:cNvPr id="2" name="スライド番号プレースホルダー 1"/>
          <p:cNvSpPr>
            <a:spLocks noGrp="1"/>
          </p:cNvSpPr>
          <p:nvPr>
            <p:ph type="sldNum" sz="quarter" idx="12"/>
          </p:nvPr>
        </p:nvSpPr>
        <p:spPr/>
        <p:txBody>
          <a:bodyPr/>
          <a:lstStyle/>
          <a:p>
            <a:fld id="{D57F1E4F-1CFF-5643-939E-217C01CDF565}" type="slidenum">
              <a:rPr lang="en-US" smtClean="0"/>
              <a:pPr/>
              <a:t>69</a:t>
            </a:fld>
            <a:endParaRPr lang="en-US" dirty="0"/>
          </a:p>
        </p:txBody>
      </p:sp>
    </p:spTree>
    <p:extLst>
      <p:ext uri="{BB962C8B-B14F-4D97-AF65-F5344CB8AC3E}">
        <p14:creationId xmlns:p14="http://schemas.microsoft.com/office/powerpoint/2010/main" val="36360487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ctrTitle"/>
          </p:nvPr>
        </p:nvSpPr>
        <p:spPr>
          <a:xfrm>
            <a:off x="2373294" y="1777842"/>
            <a:ext cx="8098519" cy="1455226"/>
          </a:xfrm>
        </p:spPr>
        <p:txBody>
          <a:bodyPr>
            <a:noAutofit/>
          </a:bodyPr>
          <a:lstStyle/>
          <a:p>
            <a:r>
              <a:rPr lang="ja-JP" altLang="ja-JP" sz="5986" strike="sngStrike" dirty="0"/>
              <a:t>U</a:t>
            </a:r>
            <a:r>
              <a:rPr lang="en-US" altLang="ja-JP" sz="5986" strike="sngStrike" dirty="0" err="1"/>
              <a:t>nity</a:t>
            </a:r>
            <a:r>
              <a:rPr lang="ja-JP" altLang="en-US" sz="5986" strike="sngStrike" dirty="0"/>
              <a:t>女子</a:t>
            </a:r>
            <a:r>
              <a:rPr lang="ja-JP" altLang="en-US" sz="5986" dirty="0"/>
              <a:t>が教える</a:t>
            </a:r>
            <a:r>
              <a:rPr lang="en-US" altLang="ja-JP" sz="5986" dirty="0"/>
              <a:t/>
            </a:r>
            <a:br>
              <a:rPr lang="en-US" altLang="ja-JP" sz="5986" dirty="0"/>
            </a:br>
            <a:r>
              <a:rPr lang="ja-JP" altLang="en-US" sz="5986" dirty="0"/>
              <a:t>ゲームエンジン入門</a:t>
            </a:r>
          </a:p>
        </p:txBody>
      </p:sp>
      <p:pic>
        <p:nvPicPr>
          <p:cNvPr id="1026" name="Picture 2" descr="http://ts1.mm.bing.net/th?&amp;id=JN.TFE5wkHQxAgJYEQVYWMRTg&amp;w=300&amp;h=300&amp;c=0&amp;pid=1.9&amp;rs=0&amp;p=0"/>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4000" b="100000" l="0" r="100000">
                        <a14:foregroundMark x1="44000" y1="51111" x2="45000" y2="56889"/>
                        <a14:foregroundMark x1="52000" y1="52444" x2="52000" y2="60000"/>
                        <a14:foregroundMark x1="59333" y1="49778" x2="62000" y2="49333"/>
                        <a14:foregroundMark x1="69000" y1="47111" x2="69000" y2="55556"/>
                        <a14:foregroundMark x1="69000" y1="39111" x2="69000" y2="39111"/>
                        <a14:foregroundMark x1="75000" y1="46667" x2="77667" y2="47111"/>
                        <a14:foregroundMark x1="83333" y1="51111" x2="85667" y2="56000"/>
                        <a14:backgroundMark x1="19000" y1="81333" x2="30333" y2="81778"/>
                        <a14:backgroundMark x1="22667" y1="42222" x2="22667" y2="42222"/>
                        <a14:backgroundMark x1="22333" y1="56444" x2="22333" y2="56444"/>
                        <a14:backgroundMark x1="31333" y1="47111" x2="31333" y2="47111"/>
                      </a14:backgroundRemoval>
                    </a14:imgEffect>
                  </a14:imgLayer>
                </a14:imgProps>
              </a:ext>
              <a:ext uri="{28A0092B-C50C-407E-A947-70E740481C1C}">
                <a14:useLocalDpi xmlns:a14="http://schemas.microsoft.com/office/drawing/2010/main" val="0"/>
              </a:ext>
            </a:extLst>
          </a:blip>
          <a:srcRect/>
          <a:stretch>
            <a:fillRect/>
          </a:stretch>
        </p:blipFill>
        <p:spPr bwMode="auto">
          <a:xfrm>
            <a:off x="7310203" y="4473970"/>
            <a:ext cx="2900121" cy="2175091"/>
          </a:xfrm>
          <a:prstGeom prst="rect">
            <a:avLst/>
          </a:prstGeom>
          <a:noFill/>
          <a:extLst>
            <a:ext uri="{909E8E84-426E-40dd-AFC4-6F175D3DCCD1}">
              <a14:hiddenFill xmlns="" xmlns:a14="http://schemas.microsoft.com/office/drawing/2010/main">
                <a:solidFill>
                  <a:srgbClr val="FFFFFF"/>
                </a:solidFill>
              </a14:hiddenFill>
            </a:ext>
          </a:extLst>
        </p:spPr>
      </p:pic>
      <p:sp>
        <p:nvSpPr>
          <p:cNvPr id="2" name="テキスト ボックス 1"/>
          <p:cNvSpPr txBox="1"/>
          <p:nvPr/>
        </p:nvSpPr>
        <p:spPr>
          <a:xfrm>
            <a:off x="2373294" y="304800"/>
            <a:ext cx="5085046" cy="1015663"/>
          </a:xfrm>
          <a:prstGeom prst="rect">
            <a:avLst/>
          </a:prstGeom>
          <a:noFill/>
        </p:spPr>
        <p:txBody>
          <a:bodyPr wrap="none" rtlCol="0">
            <a:spAutoFit/>
          </a:bodyPr>
          <a:lstStyle/>
          <a:p>
            <a:r>
              <a:rPr kumimoji="1" lang="en-US" altLang="ja-JP" sz="6000" dirty="0" smtClean="0">
                <a:latin typeface="HGP創英角ﾎﾟｯﾌﾟ体" panose="040B0A00000000000000" pitchFamily="50" charset="-128"/>
                <a:ea typeface="HGP創英角ﾎﾟｯﾌﾟ体" panose="040B0A00000000000000" pitchFamily="50" charset="-128"/>
              </a:rPr>
              <a:t>Unity</a:t>
            </a:r>
            <a:r>
              <a:rPr kumimoji="1" lang="ja-JP" altLang="en-US" sz="6000" dirty="0" smtClean="0">
                <a:latin typeface="HGP創英角ﾎﾟｯﾌﾟ体" panose="040B0A00000000000000" pitchFamily="50" charset="-128"/>
                <a:ea typeface="HGP創英角ﾎﾟｯﾌﾟ体" panose="040B0A00000000000000" pitchFamily="50" charset="-128"/>
              </a:rPr>
              <a:t>おじさん</a:t>
            </a:r>
            <a:endParaRPr kumimoji="1" lang="ja-JP" altLang="en-US" sz="6000" dirty="0">
              <a:latin typeface="HGP創英角ﾎﾟｯﾌﾟ体" panose="040B0A00000000000000" pitchFamily="50" charset="-128"/>
              <a:ea typeface="HGP創英角ﾎﾟｯﾌﾟ体" panose="040B0A00000000000000" pitchFamily="50" charset="-128"/>
            </a:endParaRPr>
          </a:p>
        </p:txBody>
      </p:sp>
      <p:pic>
        <p:nvPicPr>
          <p:cNvPr id="1028" name="Picture 4" descr="http://unity-michi.com/wp-content/uploads/2015/03/uni5.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66767" y="4450081"/>
            <a:ext cx="3785373" cy="1828030"/>
          </a:xfrm>
          <a:prstGeom prst="rect">
            <a:avLst/>
          </a:prstGeom>
          <a:noFill/>
          <a:extLst>
            <a:ext uri="{909E8E84-426E-40DD-AFC4-6F175D3DCCD1}">
              <a14:hiddenFill xmlns:a14="http://schemas.microsoft.com/office/drawing/2010/main">
                <a:solidFill>
                  <a:srgbClr val="FFFFFF"/>
                </a:solidFill>
              </a14:hiddenFill>
            </a:ext>
          </a:extLst>
        </p:spPr>
      </p:pic>
      <p:sp>
        <p:nvSpPr>
          <p:cNvPr id="5" name="雲形吹き出し 4"/>
          <p:cNvSpPr/>
          <p:nvPr/>
        </p:nvSpPr>
        <p:spPr>
          <a:xfrm>
            <a:off x="1475054" y="2925407"/>
            <a:ext cx="1062681" cy="2636108"/>
          </a:xfrm>
          <a:prstGeom prst="cloudCallout">
            <a:avLst>
              <a:gd name="adj1" fmla="val 100873"/>
              <a:gd name="adj2" fmla="val 34063"/>
            </a:avLst>
          </a:prstGeom>
          <a:effectLst>
            <a:outerShdw blurRad="50800" dist="38100" algn="l" rotWithShape="0">
              <a:prstClr val="black">
                <a:alpha val="40000"/>
              </a:prstClr>
            </a:outerShdw>
          </a:effectLst>
        </p:spPr>
        <p:style>
          <a:lnRef idx="3">
            <a:schemeClr val="lt1"/>
          </a:lnRef>
          <a:fillRef idx="1">
            <a:schemeClr val="accent3"/>
          </a:fillRef>
          <a:effectRef idx="1">
            <a:schemeClr val="accent3"/>
          </a:effectRef>
          <a:fontRef idx="minor">
            <a:schemeClr val="lt1"/>
          </a:fontRef>
        </p:style>
        <p:txBody>
          <a:bodyPr vert="wordArtVertRtl" rtlCol="0" anchor="ctr"/>
          <a:lstStyle/>
          <a:p>
            <a:pPr algn="ctr"/>
            <a:r>
              <a:rPr kumimoji="1" lang="ja-JP" altLang="en-US" sz="1400" dirty="0" smtClean="0"/>
              <a:t>やらないか</a:t>
            </a:r>
            <a:endParaRPr kumimoji="1" lang="ja-JP" altLang="en-US" sz="1400" dirty="0"/>
          </a:p>
        </p:txBody>
      </p:sp>
      <p:sp>
        <p:nvSpPr>
          <p:cNvPr id="3" name="スライド番号プレースホルダー 2"/>
          <p:cNvSpPr>
            <a:spLocks noGrp="1"/>
          </p:cNvSpPr>
          <p:nvPr>
            <p:ph type="sldNum" sz="quarter" idx="4294967295"/>
          </p:nvPr>
        </p:nvSpPr>
        <p:spPr>
          <a:xfrm>
            <a:off x="79628" y="6492875"/>
            <a:ext cx="455831" cy="365125"/>
          </a:xfrm>
        </p:spPr>
        <p:txBody>
          <a:bodyPr/>
          <a:lstStyle/>
          <a:p>
            <a:fld id="{D57F1E4F-1CFF-5643-939E-217C01CDF565}" type="slidenum">
              <a:rPr lang="en-US" smtClean="0"/>
              <a:pPr/>
              <a:t>7</a:t>
            </a:fld>
            <a:endParaRPr lang="en-US" dirty="0"/>
          </a:p>
        </p:txBody>
      </p:sp>
    </p:spTree>
    <p:extLst>
      <p:ext uri="{BB962C8B-B14F-4D97-AF65-F5344CB8AC3E}">
        <p14:creationId xmlns:p14="http://schemas.microsoft.com/office/powerpoint/2010/main" val="655898871"/>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normAutofit fontScale="90000"/>
          </a:bodyPr>
          <a:lstStyle/>
          <a:p>
            <a:r>
              <a:rPr lang="ja-JP" altLang="en-US" dirty="0" smtClean="0"/>
              <a:t>告知</a:t>
            </a:r>
            <a:r>
              <a:rPr lang="ja-JP" altLang="en-US" dirty="0"/>
              <a:t>系</a:t>
            </a:r>
            <a:endParaRPr kumimoji="1" lang="ja-JP" altLang="en-US" dirty="0"/>
          </a:p>
        </p:txBody>
      </p:sp>
      <p:sp>
        <p:nvSpPr>
          <p:cNvPr id="5" name="コンテンツ プレースホルダー 4"/>
          <p:cNvSpPr>
            <a:spLocks noGrp="1"/>
          </p:cNvSpPr>
          <p:nvPr>
            <p:ph idx="1"/>
          </p:nvPr>
        </p:nvSpPr>
        <p:spPr/>
        <p:txBody>
          <a:bodyPr/>
          <a:lstStyle/>
          <a:p>
            <a:r>
              <a:rPr lang="ja-JP" altLang="en-US" dirty="0" smtClean="0"/>
              <a:t>あのコンテストの広島予選が初めて開催されます！</a:t>
            </a:r>
            <a:endParaRPr lang="en-US" altLang="ja-JP" dirty="0" smtClean="0"/>
          </a:p>
          <a:p>
            <a:endParaRPr lang="en-US" altLang="ja-JP" dirty="0"/>
          </a:p>
          <a:p>
            <a:endParaRPr lang="en-US" altLang="ja-JP" dirty="0"/>
          </a:p>
        </p:txBody>
      </p:sp>
      <p:sp>
        <p:nvSpPr>
          <p:cNvPr id="2" name="スライド番号プレースホルダー 1"/>
          <p:cNvSpPr>
            <a:spLocks noGrp="1"/>
          </p:cNvSpPr>
          <p:nvPr>
            <p:ph type="sldNum" sz="quarter" idx="12"/>
          </p:nvPr>
        </p:nvSpPr>
        <p:spPr/>
        <p:txBody>
          <a:bodyPr/>
          <a:lstStyle/>
          <a:p>
            <a:fld id="{D57F1E4F-1CFF-5643-939E-217C01CDF565}" type="slidenum">
              <a:rPr lang="en-US" smtClean="0"/>
              <a:pPr/>
              <a:t>70</a:t>
            </a:fld>
            <a:endParaRPr lang="en-US" dirty="0"/>
          </a:p>
        </p:txBody>
      </p:sp>
    </p:spTree>
    <p:extLst>
      <p:ext uri="{BB962C8B-B14F-4D97-AF65-F5344CB8AC3E}">
        <p14:creationId xmlns:p14="http://schemas.microsoft.com/office/powerpoint/2010/main" val="16245769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ctrTitle"/>
          </p:nvPr>
        </p:nvSpPr>
        <p:spPr>
          <a:xfrm>
            <a:off x="2373294" y="2253409"/>
            <a:ext cx="8098519" cy="1455226"/>
          </a:xfrm>
        </p:spPr>
        <p:txBody>
          <a:bodyPr>
            <a:noAutofit/>
          </a:bodyPr>
          <a:lstStyle/>
          <a:p>
            <a:r>
              <a:rPr lang="ja-JP" altLang="en-US" sz="4898" dirty="0"/>
              <a:t>初めまして＾＾</a:t>
            </a:r>
            <a:r>
              <a:rPr lang="en-US" altLang="ja-JP" sz="4898" dirty="0"/>
              <a:t/>
            </a:r>
            <a:br>
              <a:rPr lang="en-US" altLang="ja-JP" sz="4898" dirty="0"/>
            </a:br>
            <a:endParaRPr lang="ja-JP" altLang="en-US" sz="4898" dirty="0"/>
          </a:p>
        </p:txBody>
      </p:sp>
      <p:sp>
        <p:nvSpPr>
          <p:cNvPr id="2" name="正方形/長方形 1"/>
          <p:cNvSpPr/>
          <p:nvPr/>
        </p:nvSpPr>
        <p:spPr>
          <a:xfrm>
            <a:off x="928678" y="5737537"/>
            <a:ext cx="8413029" cy="523220"/>
          </a:xfrm>
          <a:prstGeom prst="rect">
            <a:avLst/>
          </a:prstGeom>
        </p:spPr>
        <p:txBody>
          <a:bodyPr wrap="square">
            <a:spAutoFit/>
          </a:bodyPr>
          <a:lstStyle/>
          <a:p>
            <a:r>
              <a:rPr lang="ja-JP" altLang="en-US" sz="2800" dirty="0">
                <a:solidFill>
                  <a:schemeClr val="accent3"/>
                </a:solidFill>
                <a:hlinkClick r:id="rId2"/>
              </a:rPr>
              <a:t>https://github.com/SystemFriend/MyFirstUnity</a:t>
            </a:r>
            <a:endParaRPr lang="ja-JP" altLang="en-US" sz="2800" dirty="0">
              <a:solidFill>
                <a:schemeClr val="accent3"/>
              </a:solidFill>
            </a:endParaRPr>
          </a:p>
        </p:txBody>
      </p:sp>
      <p:pic>
        <p:nvPicPr>
          <p:cNvPr id="5" name="Picture 4" descr="http://unity-michi.com/wp-content/uploads/2015/03/uni5.png"/>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9100462" y="5274217"/>
            <a:ext cx="1309817" cy="1449860"/>
          </a:xfrm>
          <a:prstGeom prst="rect">
            <a:avLst/>
          </a:prstGeom>
          <a:noFill/>
          <a:extLst>
            <a:ext uri="{909E8E84-426E-40DD-AFC4-6F175D3DCCD1}">
              <a14:hiddenFill xmlns:a14="http://schemas.microsoft.com/office/drawing/2010/main">
                <a:solidFill>
                  <a:srgbClr val="FFFFFF"/>
                </a:solidFill>
              </a14:hiddenFill>
            </a:ext>
          </a:extLst>
        </p:spPr>
      </p:pic>
      <p:sp>
        <p:nvSpPr>
          <p:cNvPr id="6" name="雲形吹き出し 5"/>
          <p:cNvSpPr/>
          <p:nvPr/>
        </p:nvSpPr>
        <p:spPr>
          <a:xfrm>
            <a:off x="4308390" y="3624649"/>
            <a:ext cx="3875308" cy="1926339"/>
          </a:xfrm>
          <a:prstGeom prst="cloudCallout">
            <a:avLst>
              <a:gd name="adj1" fmla="val 78115"/>
              <a:gd name="adj2" fmla="val 54214"/>
            </a:avLst>
          </a:prstGeom>
          <a:effectLst>
            <a:outerShdw blurRad="50800" dist="38100" algn="l" rotWithShape="0">
              <a:prstClr val="black">
                <a:alpha val="40000"/>
              </a:prstClr>
            </a:outerShdw>
          </a:effectLst>
        </p:spPr>
        <p:style>
          <a:lnRef idx="3">
            <a:schemeClr val="lt1"/>
          </a:lnRef>
          <a:fillRef idx="1">
            <a:schemeClr val="accent3"/>
          </a:fillRef>
          <a:effectRef idx="1">
            <a:schemeClr val="accent3"/>
          </a:effectRef>
          <a:fontRef idx="minor">
            <a:schemeClr val="lt1"/>
          </a:fontRef>
        </p:style>
        <p:txBody>
          <a:bodyPr vert="horz" rtlCol="0" anchor="ctr"/>
          <a:lstStyle/>
          <a:p>
            <a:pPr algn="ctr"/>
            <a:r>
              <a:rPr kumimoji="1" lang="ja-JP" altLang="en-US" sz="1400" dirty="0" smtClean="0">
                <a:latin typeface="HGP創英角ﾎﾟｯﾌﾟ体" panose="040B0A00000000000000" pitchFamily="50" charset="-128"/>
                <a:ea typeface="HGP創英角ﾎﾟｯﾌﾟ体" panose="040B0A00000000000000" pitchFamily="50" charset="-128"/>
              </a:rPr>
              <a:t>いきなりだが</a:t>
            </a:r>
            <a:endParaRPr kumimoji="1" lang="en-US" altLang="ja-JP" sz="1400" dirty="0" smtClean="0">
              <a:latin typeface="HGP創英角ﾎﾟｯﾌﾟ体" panose="040B0A00000000000000" pitchFamily="50" charset="-128"/>
              <a:ea typeface="HGP創英角ﾎﾟｯﾌﾟ体" panose="040B0A00000000000000" pitchFamily="50" charset="-128"/>
            </a:endParaRPr>
          </a:p>
          <a:p>
            <a:pPr algn="ctr"/>
            <a:r>
              <a:rPr kumimoji="1" lang="ja-JP" altLang="en-US" sz="1400" dirty="0" smtClean="0">
                <a:latin typeface="HGP創英角ﾎﾟｯﾌﾟ体" panose="040B0A00000000000000" pitchFamily="50" charset="-128"/>
                <a:ea typeface="HGP創英角ﾎﾟｯﾌﾟ体" panose="040B0A00000000000000" pitchFamily="50" charset="-128"/>
              </a:rPr>
              <a:t>完成品はここにある。</a:t>
            </a:r>
            <a:endParaRPr kumimoji="1" lang="en-US" altLang="ja-JP" sz="1400" dirty="0" smtClean="0">
              <a:latin typeface="HGP創英角ﾎﾟｯﾌﾟ体" panose="040B0A00000000000000" pitchFamily="50" charset="-128"/>
              <a:ea typeface="HGP創英角ﾎﾟｯﾌﾟ体" panose="040B0A00000000000000" pitchFamily="50" charset="-128"/>
            </a:endParaRPr>
          </a:p>
          <a:p>
            <a:pPr algn="ctr"/>
            <a:endParaRPr kumimoji="1" lang="en-US" altLang="ja-JP" sz="1400" dirty="0" smtClean="0">
              <a:latin typeface="HGP創英角ﾎﾟｯﾌﾟ体" panose="040B0A00000000000000" pitchFamily="50" charset="-128"/>
              <a:ea typeface="HGP創英角ﾎﾟｯﾌﾟ体" panose="040B0A00000000000000" pitchFamily="50" charset="-128"/>
            </a:endParaRPr>
          </a:p>
          <a:p>
            <a:pPr algn="ctr"/>
            <a:r>
              <a:rPr kumimoji="1" lang="ja-JP" altLang="en-US" sz="1400" dirty="0" smtClean="0">
                <a:latin typeface="HGP創英角ﾎﾟｯﾌﾟ体" panose="040B0A00000000000000" pitchFamily="50" charset="-128"/>
                <a:ea typeface="HGP創英角ﾎﾟｯﾌﾟ体" panose="040B0A00000000000000" pitchFamily="50" charset="-128"/>
              </a:rPr>
              <a:t>もう知ってるという人は</a:t>
            </a:r>
            <a:endParaRPr kumimoji="1" lang="en-US" altLang="ja-JP" sz="1400" dirty="0" smtClean="0">
              <a:latin typeface="HGP創英角ﾎﾟｯﾌﾟ体" panose="040B0A00000000000000" pitchFamily="50" charset="-128"/>
              <a:ea typeface="HGP創英角ﾎﾟｯﾌﾟ体" panose="040B0A00000000000000" pitchFamily="50" charset="-128"/>
            </a:endParaRPr>
          </a:p>
          <a:p>
            <a:pPr algn="ctr"/>
            <a:r>
              <a:rPr kumimoji="1" lang="ja-JP" altLang="en-US" sz="1400" dirty="0">
                <a:latin typeface="HGP創英角ﾎﾟｯﾌﾟ体" panose="040B0A00000000000000" pitchFamily="50" charset="-128"/>
                <a:ea typeface="HGP創英角ﾎﾟｯﾌﾟ体" panose="040B0A00000000000000" pitchFamily="50" charset="-128"/>
              </a:rPr>
              <a:t>困</a:t>
            </a:r>
            <a:r>
              <a:rPr kumimoji="1" lang="ja-JP" altLang="en-US" sz="1400" dirty="0" smtClean="0">
                <a:latin typeface="HGP創英角ﾎﾟｯﾌﾟ体" panose="040B0A00000000000000" pitchFamily="50" charset="-128"/>
                <a:ea typeface="HGP創英角ﾎﾟｯﾌﾟ体" panose="040B0A00000000000000" pitchFamily="50" charset="-128"/>
              </a:rPr>
              <a:t>っている人を助けてくれるとおじさんは助かるぞ。</a:t>
            </a:r>
            <a:endParaRPr kumimoji="1" lang="ja-JP" altLang="en-US" sz="1400" dirty="0">
              <a:latin typeface="HGP創英角ﾎﾟｯﾌﾟ体" panose="040B0A00000000000000" pitchFamily="50" charset="-128"/>
              <a:ea typeface="HGP創英角ﾎﾟｯﾌﾟ体" panose="040B0A00000000000000" pitchFamily="50" charset="-128"/>
            </a:endParaRPr>
          </a:p>
        </p:txBody>
      </p:sp>
      <p:sp>
        <p:nvSpPr>
          <p:cNvPr id="3" name="スライド番号プレースホルダー 2"/>
          <p:cNvSpPr>
            <a:spLocks noGrp="1"/>
          </p:cNvSpPr>
          <p:nvPr>
            <p:ph type="sldNum" sz="quarter" idx="4294967295"/>
          </p:nvPr>
        </p:nvSpPr>
        <p:spPr>
          <a:xfrm>
            <a:off x="79628" y="6492875"/>
            <a:ext cx="455831" cy="365125"/>
          </a:xfrm>
        </p:spPr>
        <p:txBody>
          <a:bodyPr/>
          <a:lstStyle/>
          <a:p>
            <a:fld id="{D57F1E4F-1CFF-5643-939E-217C01CDF565}" type="slidenum">
              <a:rPr lang="en-US" smtClean="0"/>
              <a:pPr/>
              <a:t>8</a:t>
            </a:fld>
            <a:endParaRPr lang="en-US" dirty="0"/>
          </a:p>
        </p:txBody>
      </p:sp>
    </p:spTree>
    <p:extLst>
      <p:ext uri="{BB962C8B-B14F-4D97-AF65-F5344CB8AC3E}">
        <p14:creationId xmlns:p14="http://schemas.microsoft.com/office/powerpoint/2010/main" val="279805607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lang="ja-JP" altLang="en-US" sz="3628" b="1" dirty="0"/>
              <a:t>講師紹介</a:t>
            </a:r>
          </a:p>
        </p:txBody>
      </p:sp>
      <p:pic>
        <p:nvPicPr>
          <p:cNvPr id="6" name="図 5" descr="12062704_638101182998847_1477609341_o.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55319" y="1770976"/>
            <a:ext cx="2743047" cy="3552033"/>
          </a:xfrm>
          <a:prstGeom prst="ellipse">
            <a:avLst/>
          </a:prstGeom>
          <a:noFill/>
          <a:ln>
            <a:noFill/>
          </a:ln>
        </p:spPr>
      </p:pic>
      <p:sp>
        <p:nvSpPr>
          <p:cNvPr id="7" name="テキスト ボックス 6"/>
          <p:cNvSpPr txBox="1"/>
          <p:nvPr/>
        </p:nvSpPr>
        <p:spPr>
          <a:xfrm>
            <a:off x="2699847" y="4669903"/>
            <a:ext cx="5290162" cy="1600053"/>
          </a:xfrm>
          <a:prstGeom prst="rect">
            <a:avLst/>
          </a:prstGeom>
          <a:noFill/>
        </p:spPr>
        <p:txBody>
          <a:bodyPr wrap="square" rtlCol="0">
            <a:spAutoFit/>
          </a:bodyPr>
          <a:lstStyle/>
          <a:p>
            <a:r>
              <a:rPr lang="en-US" altLang="ja-JP" sz="1633" dirty="0">
                <a:latin typeface="メイリオ"/>
                <a:ea typeface="メイリオ"/>
                <a:cs typeface="メイリオ"/>
              </a:rPr>
              <a:t>▼</a:t>
            </a:r>
            <a:r>
              <a:rPr lang="en-US" altLang="ja-JP" sz="1633" dirty="0" err="1">
                <a:latin typeface="メイリオ"/>
                <a:ea typeface="メイリオ"/>
                <a:cs typeface="メイリオ"/>
              </a:rPr>
              <a:t>IoT</a:t>
            </a:r>
            <a:r>
              <a:rPr lang="ja-JP" altLang="en-US" sz="1633" dirty="0">
                <a:latin typeface="メイリオ"/>
                <a:ea typeface="メイリオ"/>
                <a:cs typeface="メイリオ"/>
              </a:rPr>
              <a:t>イノベーターカップ　特別賞</a:t>
            </a:r>
          </a:p>
          <a:p>
            <a:r>
              <a:rPr lang="en-US" altLang="ja-JP" sz="1633" dirty="0">
                <a:latin typeface="メイリオ"/>
                <a:ea typeface="メイリオ"/>
                <a:cs typeface="メイリオ"/>
              </a:rPr>
              <a:t>▼Innovator Academy  </a:t>
            </a:r>
            <a:r>
              <a:rPr lang="ja-JP" altLang="en-US" sz="1633" dirty="0">
                <a:latin typeface="メイリオ"/>
                <a:ea typeface="メイリオ"/>
                <a:cs typeface="メイリオ"/>
              </a:rPr>
              <a:t>特別賞</a:t>
            </a:r>
          </a:p>
          <a:p>
            <a:r>
              <a:rPr lang="en-US" altLang="ja-JP" sz="1633" dirty="0">
                <a:latin typeface="メイリオ"/>
                <a:ea typeface="メイリオ"/>
                <a:cs typeface="メイリオ"/>
              </a:rPr>
              <a:t>▼Tokyo </a:t>
            </a:r>
            <a:r>
              <a:rPr lang="en-US" altLang="ja-JP" sz="1633" dirty="0" err="1">
                <a:latin typeface="メイリオ"/>
                <a:ea typeface="メイリオ"/>
                <a:cs typeface="メイリオ"/>
              </a:rPr>
              <a:t>Hackademics</a:t>
            </a:r>
            <a:r>
              <a:rPr lang="en-US" altLang="ja-JP" sz="1633" dirty="0">
                <a:latin typeface="メイリオ"/>
                <a:ea typeface="メイリオ"/>
                <a:cs typeface="メイリオ"/>
              </a:rPr>
              <a:t> 2015 </a:t>
            </a:r>
            <a:r>
              <a:rPr lang="ja-JP" altLang="en-US" sz="1633" dirty="0">
                <a:latin typeface="メイリオ"/>
                <a:ea typeface="メイリオ"/>
                <a:cs typeface="メイリオ"/>
              </a:rPr>
              <a:t>　優勝</a:t>
            </a:r>
          </a:p>
          <a:p>
            <a:r>
              <a:rPr lang="en-US" altLang="ja-JP" sz="1633" dirty="0">
                <a:latin typeface="メイリオ"/>
                <a:ea typeface="メイリオ"/>
                <a:cs typeface="メイリオ"/>
              </a:rPr>
              <a:t>▼Shockathon2015</a:t>
            </a:r>
            <a:r>
              <a:rPr lang="ja-JP" altLang="en-US" sz="1633" dirty="0">
                <a:latin typeface="メイリオ"/>
                <a:ea typeface="メイリオ"/>
                <a:cs typeface="メイリオ"/>
              </a:rPr>
              <a:t>　京セラ賞</a:t>
            </a:r>
            <a:endParaRPr lang="en-US" altLang="ja-JP" sz="1633" dirty="0">
              <a:latin typeface="メイリオ"/>
              <a:ea typeface="メイリオ"/>
              <a:cs typeface="メイリオ"/>
            </a:endParaRPr>
          </a:p>
          <a:p>
            <a:r>
              <a:rPr lang="en-US" altLang="ja-JP" sz="1633" dirty="0">
                <a:latin typeface="メイリオ"/>
                <a:ea typeface="メイリオ"/>
                <a:cs typeface="メイリオ"/>
              </a:rPr>
              <a:t>Tech in Asia</a:t>
            </a:r>
            <a:r>
              <a:rPr lang="ja-JP" altLang="en-US" sz="1633" dirty="0">
                <a:latin typeface="メイリオ"/>
                <a:ea typeface="メイリオ"/>
                <a:cs typeface="メイリオ"/>
              </a:rPr>
              <a:t>や</a:t>
            </a:r>
            <a:r>
              <a:rPr lang="en-US" altLang="ja-JP" sz="1633" dirty="0">
                <a:latin typeface="メイリオ"/>
                <a:ea typeface="メイリオ"/>
                <a:cs typeface="メイリオ"/>
              </a:rPr>
              <a:t>Maker Faire tokyo2015</a:t>
            </a:r>
            <a:r>
              <a:rPr lang="ja-JP" altLang="en-US" sz="1633" dirty="0">
                <a:latin typeface="メイリオ"/>
                <a:ea typeface="メイリオ"/>
                <a:cs typeface="メイリオ"/>
              </a:rPr>
              <a:t>など出展</a:t>
            </a:r>
            <a:endParaRPr lang="en-US" altLang="ja-JP" sz="1633" dirty="0">
              <a:latin typeface="メイリオ"/>
              <a:ea typeface="メイリオ"/>
              <a:cs typeface="メイリオ"/>
            </a:endParaRPr>
          </a:p>
          <a:p>
            <a:r>
              <a:rPr lang="ja-JP" altLang="en-US" sz="1633" dirty="0">
                <a:latin typeface="メイリオ"/>
                <a:ea typeface="メイリオ"/>
                <a:cs typeface="メイリオ"/>
              </a:rPr>
              <a:t>来月は２つのハッカソンに出場予定</a:t>
            </a:r>
          </a:p>
        </p:txBody>
      </p:sp>
      <p:sp>
        <p:nvSpPr>
          <p:cNvPr id="9" name="テキスト ボックス 8"/>
          <p:cNvSpPr txBox="1"/>
          <p:nvPr/>
        </p:nvSpPr>
        <p:spPr>
          <a:xfrm>
            <a:off x="2830468" y="1469681"/>
            <a:ext cx="3853328" cy="957763"/>
          </a:xfrm>
          <a:prstGeom prst="rect">
            <a:avLst/>
          </a:prstGeom>
          <a:noFill/>
        </p:spPr>
        <p:txBody>
          <a:bodyPr wrap="square" rtlCol="0">
            <a:spAutoFit/>
          </a:bodyPr>
          <a:lstStyle/>
          <a:p>
            <a:r>
              <a:rPr lang="ja-JP" altLang="en-US" sz="3991" dirty="0">
                <a:latin typeface="メイリオ"/>
                <a:ea typeface="メイリオ"/>
                <a:cs typeface="メイリオ"/>
              </a:rPr>
              <a:t>高橋　理佳子</a:t>
            </a:r>
            <a:r>
              <a:rPr lang="ja-JP" altLang="en-US" sz="1633" dirty="0">
                <a:latin typeface="メイリオ"/>
                <a:ea typeface="メイリオ"/>
                <a:cs typeface="メイリオ"/>
              </a:rPr>
              <a:t>　</a:t>
            </a:r>
          </a:p>
          <a:p>
            <a:r>
              <a:rPr lang="ja-JP" altLang="en-US" sz="1633" dirty="0">
                <a:latin typeface="メイリオ"/>
                <a:ea typeface="メイリオ"/>
                <a:cs typeface="メイリオ"/>
              </a:rPr>
              <a:t>獨協大学</a:t>
            </a:r>
            <a:r>
              <a:rPr lang="en-US" altLang="en-US" sz="1633" dirty="0">
                <a:latin typeface="メイリオ"/>
                <a:ea typeface="メイリオ"/>
                <a:cs typeface="メイリオ"/>
              </a:rPr>
              <a:t> </a:t>
            </a:r>
            <a:r>
              <a:rPr lang="ja-JP" altLang="en-US" sz="1633" dirty="0">
                <a:latin typeface="メイリオ"/>
                <a:ea typeface="メイリオ"/>
                <a:cs typeface="メイリオ"/>
              </a:rPr>
              <a:t>経済学部経営学科</a:t>
            </a:r>
            <a:r>
              <a:rPr lang="en-US" altLang="en-US" sz="1633" dirty="0">
                <a:latin typeface="メイリオ"/>
                <a:ea typeface="メイリオ"/>
                <a:cs typeface="メイリオ"/>
              </a:rPr>
              <a:t> </a:t>
            </a:r>
            <a:r>
              <a:rPr lang="ja-JP" altLang="en-US" sz="1633" dirty="0">
                <a:latin typeface="メイリオ"/>
                <a:ea typeface="メイリオ"/>
                <a:cs typeface="メイリオ"/>
              </a:rPr>
              <a:t>在学</a:t>
            </a:r>
          </a:p>
        </p:txBody>
      </p:sp>
      <p:sp>
        <p:nvSpPr>
          <p:cNvPr id="10" name="テキスト ボックス 9"/>
          <p:cNvSpPr txBox="1"/>
          <p:nvPr/>
        </p:nvSpPr>
        <p:spPr>
          <a:xfrm>
            <a:off x="2373294" y="2775894"/>
            <a:ext cx="5551404" cy="1851341"/>
          </a:xfrm>
          <a:prstGeom prst="rect">
            <a:avLst/>
          </a:prstGeom>
          <a:noFill/>
        </p:spPr>
        <p:txBody>
          <a:bodyPr wrap="square" rtlCol="0">
            <a:spAutoFit/>
          </a:bodyPr>
          <a:lstStyle/>
          <a:p>
            <a:r>
              <a:rPr kumimoji="1" lang="ja-JP" altLang="en-US" sz="1633" dirty="0">
                <a:latin typeface="メイリオ"/>
                <a:ea typeface="メイリオ"/>
                <a:cs typeface="メイリオ"/>
              </a:rPr>
              <a:t>サイバーエージェント、</a:t>
            </a:r>
            <a:r>
              <a:rPr kumimoji="1" lang="en-US" altLang="ja-JP" sz="1633" dirty="0">
                <a:latin typeface="メイリオ"/>
                <a:ea typeface="メイリオ"/>
                <a:cs typeface="メイリオ"/>
              </a:rPr>
              <a:t>voyage group</a:t>
            </a:r>
            <a:r>
              <a:rPr lang="ja-JP" altLang="en-US" sz="1633" dirty="0">
                <a:latin typeface="メイリオ"/>
                <a:ea typeface="メイリオ"/>
                <a:cs typeface="メイリオ"/>
              </a:rPr>
              <a:t>、</a:t>
            </a:r>
            <a:r>
              <a:rPr kumimoji="1" lang="en-US" altLang="ja-JP" sz="1633" dirty="0" err="1">
                <a:latin typeface="メイリオ"/>
                <a:ea typeface="メイリオ"/>
                <a:cs typeface="メイリオ"/>
              </a:rPr>
              <a:t>Benesse</a:t>
            </a:r>
            <a:r>
              <a:rPr kumimoji="1" lang="ja-JP" altLang="en-US" sz="1633" dirty="0">
                <a:latin typeface="メイリオ"/>
                <a:ea typeface="メイリオ"/>
                <a:cs typeface="メイリオ"/>
              </a:rPr>
              <a:t>、</a:t>
            </a:r>
            <a:endParaRPr kumimoji="1" lang="en-US" altLang="ja-JP" sz="1633" dirty="0">
              <a:latin typeface="メイリオ"/>
              <a:ea typeface="メイリオ"/>
              <a:cs typeface="メイリオ"/>
            </a:endParaRPr>
          </a:p>
          <a:p>
            <a:r>
              <a:rPr lang="ja-JP" altLang="en-US" sz="1633" dirty="0">
                <a:latin typeface="メイリオ"/>
                <a:ea typeface="メイリオ"/>
                <a:cs typeface="メイリオ"/>
              </a:rPr>
              <a:t>リンクアンドモチベーションなど</a:t>
            </a:r>
            <a:r>
              <a:rPr kumimoji="1" lang="ja-JP" altLang="en-US" sz="1633" dirty="0">
                <a:latin typeface="メイリオ"/>
                <a:ea typeface="メイリオ"/>
                <a:cs typeface="メイリオ"/>
              </a:rPr>
              <a:t>８社のインターンに参加</a:t>
            </a:r>
            <a:endParaRPr kumimoji="1" lang="en-US" altLang="ja-JP" sz="1633" dirty="0">
              <a:latin typeface="メイリオ"/>
              <a:ea typeface="メイリオ"/>
              <a:cs typeface="メイリオ"/>
            </a:endParaRPr>
          </a:p>
          <a:p>
            <a:r>
              <a:rPr lang="ja-JP" altLang="en-US" sz="1633" dirty="0">
                <a:latin typeface="メイリオ"/>
                <a:ea typeface="メイリオ"/>
                <a:cs typeface="メイリオ"/>
              </a:rPr>
              <a:t>その後、ビジコンに参加するも企画立案で終わることに</a:t>
            </a:r>
            <a:endParaRPr lang="en-US" altLang="ja-JP" sz="1633" dirty="0">
              <a:latin typeface="メイリオ"/>
              <a:ea typeface="メイリオ"/>
              <a:cs typeface="メイリオ"/>
            </a:endParaRPr>
          </a:p>
          <a:p>
            <a:r>
              <a:rPr kumimoji="1" lang="ja-JP" altLang="en-US" sz="1633" dirty="0">
                <a:latin typeface="メイリオ"/>
                <a:ea typeface="メイリオ"/>
                <a:cs typeface="メイリオ"/>
              </a:rPr>
              <a:t>物足りなさを感じハッカソンに参加。そこで自分の技術にの低さを痛感</a:t>
            </a:r>
            <a:r>
              <a:rPr kumimoji="1" lang="en-US" altLang="ja-JP" sz="1633" dirty="0">
                <a:latin typeface="メイリオ"/>
                <a:ea typeface="メイリオ"/>
                <a:cs typeface="メイリオ"/>
              </a:rPr>
              <a:t>&amp;</a:t>
            </a:r>
            <a:r>
              <a:rPr kumimoji="1" lang="ja-JP" altLang="en-US" sz="1633" dirty="0">
                <a:latin typeface="メイリオ"/>
                <a:ea typeface="メイリオ"/>
                <a:cs typeface="メイリオ"/>
              </a:rPr>
              <a:t>プログラミングに出会い、独学で勉強中</a:t>
            </a:r>
            <a:endParaRPr kumimoji="1" lang="en-US" altLang="ja-JP" sz="1633" dirty="0">
              <a:latin typeface="メイリオ"/>
              <a:ea typeface="メイリオ"/>
              <a:cs typeface="メイリオ"/>
            </a:endParaRPr>
          </a:p>
          <a:p>
            <a:r>
              <a:rPr lang="ja-JP" altLang="en-US" sz="1633" dirty="0">
                <a:latin typeface="メイリオ"/>
                <a:ea typeface="メイリオ"/>
                <a:cs typeface="メイリオ"/>
              </a:rPr>
              <a:t>４月からリクルートホールディングスに入社予定</a:t>
            </a:r>
            <a:endParaRPr kumimoji="1" lang="ja-JP" altLang="en-US" sz="1633" dirty="0">
              <a:latin typeface="メイリオ"/>
              <a:ea typeface="メイリオ"/>
              <a:cs typeface="メイリオ"/>
            </a:endParaRPr>
          </a:p>
        </p:txBody>
      </p:sp>
      <p:sp>
        <p:nvSpPr>
          <p:cNvPr id="3" name="スライド番号プレースホルダー 2"/>
          <p:cNvSpPr>
            <a:spLocks noGrp="1"/>
          </p:cNvSpPr>
          <p:nvPr>
            <p:ph type="sldNum" sz="quarter" idx="12"/>
          </p:nvPr>
        </p:nvSpPr>
        <p:spPr/>
        <p:txBody>
          <a:bodyPr/>
          <a:lstStyle/>
          <a:p>
            <a:fld id="{D57F1E4F-1CFF-5643-939E-217C01CDF565}" type="slidenum">
              <a:rPr lang="en-US" smtClean="0"/>
              <a:pPr/>
              <a:t>9</a:t>
            </a:fld>
            <a:endParaRPr lang="en-US" dirty="0"/>
          </a:p>
        </p:txBody>
      </p:sp>
    </p:spTree>
    <p:extLst>
      <p:ext uri="{BB962C8B-B14F-4D97-AF65-F5344CB8AC3E}">
        <p14:creationId xmlns:p14="http://schemas.microsoft.com/office/powerpoint/2010/main" val="317737209"/>
      </p:ext>
    </p:extLst>
  </p:cSld>
  <p:clrMapOvr>
    <a:masterClrMapping/>
  </p:clrMapOvr>
  <p:timing>
    <p:tnLst>
      <p:par>
        <p:cTn id="1" dur="indefinite" restart="never" nodeType="tmRoot"/>
      </p:par>
    </p:tnLst>
  </p:timing>
</p:sld>
</file>

<file path=ppt/theme/theme1.xml><?xml version="1.0" encoding="utf-8"?>
<a:theme xmlns:a="http://schemas.openxmlformats.org/drawingml/2006/main" name="ファセット">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0</TotalTime>
  <Words>2014</Words>
  <Application>Microsoft Office PowerPoint</Application>
  <PresentationFormat>ワイド画面</PresentationFormat>
  <Paragraphs>429</Paragraphs>
  <Slides>70</Slides>
  <Notes>12</Notes>
  <HiddenSlides>0</HiddenSlides>
  <MMClips>0</MMClips>
  <ScaleCrop>false</ScaleCrop>
  <HeadingPairs>
    <vt:vector size="6" baseType="variant">
      <vt:variant>
        <vt:lpstr>使用されているフォント</vt:lpstr>
      </vt:variant>
      <vt:variant>
        <vt:i4>12</vt:i4>
      </vt:variant>
      <vt:variant>
        <vt:lpstr>テーマ</vt:lpstr>
      </vt:variant>
      <vt:variant>
        <vt:i4>1</vt:i4>
      </vt:variant>
      <vt:variant>
        <vt:lpstr>スライド タイトル</vt:lpstr>
      </vt:variant>
      <vt:variant>
        <vt:i4>70</vt:i4>
      </vt:variant>
    </vt:vector>
  </HeadingPairs>
  <TitlesOfParts>
    <vt:vector size="83" baseType="lpstr">
      <vt:lpstr>HGP行書体</vt:lpstr>
      <vt:lpstr>HGP創英角ｺﾞｼｯｸUB</vt:lpstr>
      <vt:lpstr>HGP創英角ﾎﾟｯﾌﾟ体</vt:lpstr>
      <vt:lpstr>Meiryo UI</vt:lpstr>
      <vt:lpstr>ＭＳ Ｐゴシック</vt:lpstr>
      <vt:lpstr>Roboto</vt:lpstr>
      <vt:lpstr>ことり文字ふぉんと</vt:lpstr>
      <vt:lpstr>メイリオ</vt:lpstr>
      <vt:lpstr>Arial</vt:lpstr>
      <vt:lpstr>Calibri</vt:lpstr>
      <vt:lpstr>Trebuchet MS</vt:lpstr>
      <vt:lpstr>Wingdings 3</vt:lpstr>
      <vt:lpstr>ファセット</vt:lpstr>
      <vt:lpstr>Unity-Photon-WebGL Handson</vt:lpstr>
      <vt:lpstr>自己紹介</vt:lpstr>
      <vt:lpstr>ゴール</vt:lpstr>
      <vt:lpstr>Agena </vt:lpstr>
      <vt:lpstr>1.Unityをさわってみる</vt:lpstr>
      <vt:lpstr>PowerPoint プレゼンテーション</vt:lpstr>
      <vt:lpstr>Unity女子が教える ゲームエンジン入門</vt:lpstr>
      <vt:lpstr>初めまして＾＾ </vt:lpstr>
      <vt:lpstr>講師紹介</vt:lpstr>
      <vt:lpstr>今日のながれ</vt:lpstr>
      <vt:lpstr>unityってなーに？</vt:lpstr>
      <vt:lpstr>インストールしましたよね♪</vt:lpstr>
      <vt:lpstr>それじゃ起動しましょうか</vt:lpstr>
      <vt:lpstr>プロジェクトの作成</vt:lpstr>
      <vt:lpstr>プロジェクトの生成</vt:lpstr>
      <vt:lpstr>画面の説明</vt:lpstr>
      <vt:lpstr>画面レイアウトがよくわからなくなったら…</vt:lpstr>
      <vt:lpstr>画面の説明</vt:lpstr>
      <vt:lpstr>下準備をしましょう</vt:lpstr>
      <vt:lpstr>フォルダ管理📂</vt:lpstr>
      <vt:lpstr>そろそろなんか作りましょうか</vt:lpstr>
      <vt:lpstr>とりあえずなんかつくってみましょ</vt:lpstr>
      <vt:lpstr>板をつくる</vt:lpstr>
      <vt:lpstr>板をつくる</vt:lpstr>
      <vt:lpstr>板をつくる</vt:lpstr>
      <vt:lpstr>板をつくる</vt:lpstr>
      <vt:lpstr>軽くtips</vt:lpstr>
      <vt:lpstr>玉をつくる</vt:lpstr>
      <vt:lpstr>玉をつくる</vt:lpstr>
      <vt:lpstr>玉をつくる</vt:lpstr>
      <vt:lpstr>玉に物理挙動を与える</vt:lpstr>
      <vt:lpstr>玉に物理挙動を与える</vt:lpstr>
      <vt:lpstr>床にも物理挙動を与える</vt:lpstr>
      <vt:lpstr>うごかしてみましょ</vt:lpstr>
      <vt:lpstr>でけぇ！！</vt:lpstr>
      <vt:lpstr>え！プロパティ変更が保存されないんだけど！</vt:lpstr>
      <vt:lpstr>カメラを動かしましょう</vt:lpstr>
      <vt:lpstr>もう一度再生！！</vt:lpstr>
      <vt:lpstr>ん？なんか不自然！</vt:lpstr>
      <vt:lpstr>次は反発係数を入力</vt:lpstr>
      <vt:lpstr>反発係数を入力</vt:lpstr>
      <vt:lpstr>反発係数を入力</vt:lpstr>
      <vt:lpstr>反発係数を入力</vt:lpstr>
      <vt:lpstr>うごかしてみましょ！！</vt:lpstr>
      <vt:lpstr>キー操作を実装しましょうか</vt:lpstr>
      <vt:lpstr>Scriptを作成</vt:lpstr>
      <vt:lpstr>かきましょう</vt:lpstr>
      <vt:lpstr>かきましょう</vt:lpstr>
      <vt:lpstr>実装</vt:lpstr>
      <vt:lpstr>2.スマホの傾きをつかってみる</vt:lpstr>
      <vt:lpstr>UnityとWeb</vt:lpstr>
      <vt:lpstr>というわけで</vt:lpstr>
      <vt:lpstr>3.Photonを使ってクラウド上のルームへ！</vt:lpstr>
      <vt:lpstr>Photonとは</vt:lpstr>
      <vt:lpstr>Photonサインアップ &amp; ログイン</vt:lpstr>
      <vt:lpstr>Unityで新規プロジェクトを作成</vt:lpstr>
      <vt:lpstr>UnityからPhotonを使えるようにする</vt:lpstr>
      <vt:lpstr>Unity Asset Storeからインストール 02</vt:lpstr>
      <vt:lpstr>アプリIDの設定</vt:lpstr>
      <vt:lpstr>Photonと接続する設定 01</vt:lpstr>
      <vt:lpstr>Photonと接続する設定 01</vt:lpstr>
      <vt:lpstr>床をつくる 01</vt:lpstr>
      <vt:lpstr>床をつくる 02</vt:lpstr>
      <vt:lpstr>ここで動かしてみましょう！</vt:lpstr>
      <vt:lpstr>4.みんなで同じルームの中を飛んでみよう！</vt:lpstr>
      <vt:lpstr>Let’s fly!</vt:lpstr>
      <vt:lpstr>5.これは面白い！と思った人へのNext Step</vt:lpstr>
      <vt:lpstr>サンプルを改造しよう</vt:lpstr>
      <vt:lpstr>困ったときには</vt:lpstr>
      <vt:lpstr>告知系</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2016-06-11T06:30:52Z</dcterms:created>
  <dcterms:modified xsi:type="dcterms:W3CDTF">2016-06-11T16:14:01Z</dcterms:modified>
</cp:coreProperties>
</file>